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74" r:id="rId5"/>
    <p:sldId id="275" r:id="rId6"/>
    <p:sldId id="261" r:id="rId7"/>
    <p:sldId id="273" r:id="rId8"/>
    <p:sldId id="262" r:id="rId9"/>
    <p:sldId id="259" r:id="rId10"/>
    <p:sldId id="276" r:id="rId11"/>
    <p:sldId id="278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106ABF-A106-4457-BC48-544CB3603B61}" v="383" dt="2022-09-20T09:05:48.4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uart Bramwell" userId="549ab1109c4b7943" providerId="LiveId" clId="{93106ABF-A106-4457-BC48-544CB3603B61}"/>
    <pc:docChg chg="undo redo custSel addSld delSld modSld sldOrd">
      <pc:chgData name="Stuart Bramwell" userId="549ab1109c4b7943" providerId="LiveId" clId="{93106ABF-A106-4457-BC48-544CB3603B61}" dt="2022-09-20T19:18:19.006" v="4111" actId="6549"/>
      <pc:docMkLst>
        <pc:docMk/>
      </pc:docMkLst>
      <pc:sldChg chg="addSp delSp modSp mod modMedia setBg delAnim">
        <pc:chgData name="Stuart Bramwell" userId="549ab1109c4b7943" providerId="LiveId" clId="{93106ABF-A106-4457-BC48-544CB3603B61}" dt="2022-09-18T10:50:20.892" v="837" actId="20577"/>
        <pc:sldMkLst>
          <pc:docMk/>
          <pc:sldMk cId="2008366076" sldId="256"/>
        </pc:sldMkLst>
        <pc:spChg chg="mod ord">
          <ac:chgData name="Stuart Bramwell" userId="549ab1109c4b7943" providerId="LiveId" clId="{93106ABF-A106-4457-BC48-544CB3603B61}" dt="2022-09-18T10:38:54.590" v="825" actId="255"/>
          <ac:spMkLst>
            <pc:docMk/>
            <pc:sldMk cId="2008366076" sldId="256"/>
            <ac:spMk id="2" creationId="{6A4AC59E-D837-C4FC-272F-1C6AC872EF4F}"/>
          </ac:spMkLst>
        </pc:spChg>
        <pc:spChg chg="mod ord">
          <ac:chgData name="Stuart Bramwell" userId="549ab1109c4b7943" providerId="LiveId" clId="{93106ABF-A106-4457-BC48-544CB3603B61}" dt="2022-09-18T10:50:20.892" v="837" actId="20577"/>
          <ac:spMkLst>
            <pc:docMk/>
            <pc:sldMk cId="2008366076" sldId="256"/>
            <ac:spMk id="3" creationId="{BC76CA41-2073-419B-8B0E-2500C6542B33}"/>
          </ac:spMkLst>
        </pc:spChg>
        <pc:spChg chg="add del">
          <ac:chgData name="Stuart Bramwell" userId="549ab1109c4b7943" providerId="LiveId" clId="{93106ABF-A106-4457-BC48-544CB3603B61}" dt="2022-09-18T10:37:48.378" v="742" actId="26606"/>
          <ac:spMkLst>
            <pc:docMk/>
            <pc:sldMk cId="2008366076" sldId="256"/>
            <ac:spMk id="8" creationId="{88294908-8B00-4F58-BBBA-20F71A40AA9E}"/>
          </ac:spMkLst>
        </pc:spChg>
        <pc:spChg chg="add del">
          <ac:chgData name="Stuart Bramwell" userId="549ab1109c4b7943" providerId="LiveId" clId="{93106ABF-A106-4457-BC48-544CB3603B61}" dt="2022-09-18T10:37:48.378" v="742" actId="26606"/>
          <ac:spMkLst>
            <pc:docMk/>
            <pc:sldMk cId="2008366076" sldId="256"/>
            <ac:spMk id="10" creationId="{4364C879-1404-4203-8E9D-CC5DE0A621A2}"/>
          </ac:spMkLst>
        </pc:spChg>
        <pc:spChg chg="add del">
          <ac:chgData name="Stuart Bramwell" userId="549ab1109c4b7943" providerId="LiveId" clId="{93106ABF-A106-4457-BC48-544CB3603B61}" dt="2022-09-18T10:37:48.378" v="742" actId="26606"/>
          <ac:spMkLst>
            <pc:docMk/>
            <pc:sldMk cId="2008366076" sldId="256"/>
            <ac:spMk id="12" creationId="{84617302-4B0D-4351-A6BB-6F0930D943AC}"/>
          </ac:spMkLst>
        </pc:spChg>
        <pc:spChg chg="add del">
          <ac:chgData name="Stuart Bramwell" userId="549ab1109c4b7943" providerId="LiveId" clId="{93106ABF-A106-4457-BC48-544CB3603B61}" dt="2022-09-18T10:37:48.378" v="742" actId="26606"/>
          <ac:spMkLst>
            <pc:docMk/>
            <pc:sldMk cId="2008366076" sldId="256"/>
            <ac:spMk id="14" creationId="{DA2C7802-C2E0-4218-8F89-8DD7CCD2CD1C}"/>
          </ac:spMkLst>
        </pc:spChg>
        <pc:spChg chg="add del">
          <ac:chgData name="Stuart Bramwell" userId="549ab1109c4b7943" providerId="LiveId" clId="{93106ABF-A106-4457-BC48-544CB3603B61}" dt="2022-09-18T10:37:48.378" v="742" actId="26606"/>
          <ac:spMkLst>
            <pc:docMk/>
            <pc:sldMk cId="2008366076" sldId="256"/>
            <ac:spMk id="16" creationId="{A6D7111A-21E5-4EE9-8A78-10E5530F0116}"/>
          </ac:spMkLst>
        </pc:spChg>
        <pc:spChg chg="add del">
          <ac:chgData name="Stuart Bramwell" userId="549ab1109c4b7943" providerId="LiveId" clId="{93106ABF-A106-4457-BC48-544CB3603B61}" dt="2022-09-18T10:37:48.378" v="742" actId="26606"/>
          <ac:spMkLst>
            <pc:docMk/>
            <pc:sldMk cId="2008366076" sldId="256"/>
            <ac:spMk id="18" creationId="{A3969E80-A77B-49FC-9122-D89AFD5EE118}"/>
          </ac:spMkLst>
        </pc:spChg>
        <pc:spChg chg="add del">
          <ac:chgData name="Stuart Bramwell" userId="549ab1109c4b7943" providerId="LiveId" clId="{93106ABF-A106-4457-BC48-544CB3603B61}" dt="2022-09-18T10:37:48.378" v="742" actId="26606"/>
          <ac:spMkLst>
            <pc:docMk/>
            <pc:sldMk cId="2008366076" sldId="256"/>
            <ac:spMk id="20" creationId="{1849CA57-76BD-4CF2-80BA-D7A46A01B7B1}"/>
          </ac:spMkLst>
        </pc:spChg>
        <pc:spChg chg="add del">
          <ac:chgData name="Stuart Bramwell" userId="549ab1109c4b7943" providerId="LiveId" clId="{93106ABF-A106-4457-BC48-544CB3603B61}" dt="2022-09-18T10:37:48.378" v="742" actId="26606"/>
          <ac:spMkLst>
            <pc:docMk/>
            <pc:sldMk cId="2008366076" sldId="256"/>
            <ac:spMk id="22" creationId="{35E9085E-E730-4768-83D4-6CB7E9897153}"/>
          </ac:spMkLst>
        </pc:spChg>
        <pc:spChg chg="add del">
          <ac:chgData name="Stuart Bramwell" userId="549ab1109c4b7943" providerId="LiveId" clId="{93106ABF-A106-4457-BC48-544CB3603B61}" dt="2022-09-18T10:37:48.378" v="742" actId="26606"/>
          <ac:spMkLst>
            <pc:docMk/>
            <pc:sldMk cId="2008366076" sldId="256"/>
            <ac:spMk id="24" creationId="{973272FE-A474-4CAE-8CA2-BCC8B476C3F4}"/>
          </ac:spMkLst>
        </pc:spChg>
        <pc:spChg chg="add del">
          <ac:chgData name="Stuart Bramwell" userId="549ab1109c4b7943" providerId="LiveId" clId="{93106ABF-A106-4457-BC48-544CB3603B61}" dt="2022-09-18T10:37:48.378" v="742" actId="26606"/>
          <ac:spMkLst>
            <pc:docMk/>
            <pc:sldMk cId="2008366076" sldId="256"/>
            <ac:spMk id="26" creationId="{E07981EA-05A6-437C-88D7-B377B92B031D}"/>
          </ac:spMkLst>
        </pc:spChg>
        <pc:spChg chg="add del">
          <ac:chgData name="Stuart Bramwell" userId="549ab1109c4b7943" providerId="LiveId" clId="{93106ABF-A106-4457-BC48-544CB3603B61}" dt="2022-09-18T10:37:48.378" v="742" actId="26606"/>
          <ac:spMkLst>
            <pc:docMk/>
            <pc:sldMk cId="2008366076" sldId="256"/>
            <ac:spMk id="28" creationId="{15E3C750-986E-4769-B1AE-49289FBEE757}"/>
          </ac:spMkLst>
        </pc:spChg>
        <pc:spChg chg="add del">
          <ac:chgData name="Stuart Bramwell" userId="549ab1109c4b7943" providerId="LiveId" clId="{93106ABF-A106-4457-BC48-544CB3603B61}" dt="2022-09-18T10:37:46.490" v="740" actId="26606"/>
          <ac:spMkLst>
            <pc:docMk/>
            <pc:sldMk cId="2008366076" sldId="256"/>
            <ac:spMk id="34" creationId="{C1DD1A8A-57D5-4A81-AD04-532B043C5611}"/>
          </ac:spMkLst>
        </pc:spChg>
        <pc:spChg chg="add del">
          <ac:chgData name="Stuart Bramwell" userId="549ab1109c4b7943" providerId="LiveId" clId="{93106ABF-A106-4457-BC48-544CB3603B61}" dt="2022-09-18T10:37:46.490" v="740" actId="26606"/>
          <ac:spMkLst>
            <pc:docMk/>
            <pc:sldMk cId="2008366076" sldId="256"/>
            <ac:spMk id="36" creationId="{007891EC-4501-44ED-A8C8-B11B6DB767AB}"/>
          </ac:spMkLst>
        </pc:spChg>
        <pc:spChg chg="add del">
          <ac:chgData name="Stuart Bramwell" userId="549ab1109c4b7943" providerId="LiveId" clId="{93106ABF-A106-4457-BC48-544CB3603B61}" dt="2022-09-18T10:37:48.378" v="742" actId="26606"/>
          <ac:spMkLst>
            <pc:docMk/>
            <pc:sldMk cId="2008366076" sldId="256"/>
            <ac:spMk id="38" creationId="{AF2F604E-43BE-4DC3-B983-E071523364F8}"/>
          </ac:spMkLst>
        </pc:spChg>
        <pc:spChg chg="add del">
          <ac:chgData name="Stuart Bramwell" userId="549ab1109c4b7943" providerId="LiveId" clId="{93106ABF-A106-4457-BC48-544CB3603B61}" dt="2022-09-18T10:37:48.378" v="742" actId="26606"/>
          <ac:spMkLst>
            <pc:docMk/>
            <pc:sldMk cId="2008366076" sldId="256"/>
            <ac:spMk id="39" creationId="{E91DC736-0EF8-4F87-9146-EBF1D2EE4D3D}"/>
          </ac:spMkLst>
        </pc:spChg>
        <pc:spChg chg="add del">
          <ac:chgData name="Stuart Bramwell" userId="549ab1109c4b7943" providerId="LiveId" clId="{93106ABF-A106-4457-BC48-544CB3603B61}" dt="2022-09-18T10:37:48.378" v="742" actId="26606"/>
          <ac:spMkLst>
            <pc:docMk/>
            <pc:sldMk cId="2008366076" sldId="256"/>
            <ac:spMk id="40" creationId="{08C9B587-E65E-4B52-B37C-ABEBB6E87928}"/>
          </ac:spMkLst>
        </pc:spChg>
        <pc:spChg chg="add del">
          <ac:chgData name="Stuart Bramwell" userId="549ab1109c4b7943" providerId="LiveId" clId="{93106ABF-A106-4457-BC48-544CB3603B61}" dt="2022-09-18T10:37:48.378" v="742" actId="26606"/>
          <ac:spMkLst>
            <pc:docMk/>
            <pc:sldMk cId="2008366076" sldId="256"/>
            <ac:spMk id="42" creationId="{097CD68E-23E3-4007-8847-CD0944C4F7BE}"/>
          </ac:spMkLst>
        </pc:spChg>
        <pc:picChg chg="add del mod">
          <ac:chgData name="Stuart Bramwell" userId="549ab1109c4b7943" providerId="LiveId" clId="{93106ABF-A106-4457-BC48-544CB3603B61}" dt="2022-09-18T10:37:46.490" v="740" actId="26606"/>
          <ac:picMkLst>
            <pc:docMk/>
            <pc:sldMk cId="2008366076" sldId="256"/>
            <ac:picMk id="30" creationId="{FB05D9DF-E204-AA28-C50C-59576BD09B4E}"/>
          </ac:picMkLst>
        </pc:picChg>
        <pc:picChg chg="add del">
          <ac:chgData name="Stuart Bramwell" userId="549ab1109c4b7943" providerId="LiveId" clId="{93106ABF-A106-4457-BC48-544CB3603B61}" dt="2022-09-18T10:37:48.378" v="742" actId="26606"/>
          <ac:picMkLst>
            <pc:docMk/>
            <pc:sldMk cId="2008366076" sldId="256"/>
            <ac:picMk id="41" creationId="{E4BF528F-8F1F-8E12-3346-9D4C375DD0B1}"/>
          </ac:picMkLst>
        </pc:picChg>
      </pc:sldChg>
      <pc:sldChg chg="modSp mod">
        <pc:chgData name="Stuart Bramwell" userId="549ab1109c4b7943" providerId="LiveId" clId="{93106ABF-A106-4457-BC48-544CB3603B61}" dt="2022-09-18T09:18:21.270" v="12" actId="2711"/>
        <pc:sldMkLst>
          <pc:docMk/>
          <pc:sldMk cId="1746684399" sldId="257"/>
        </pc:sldMkLst>
        <pc:spChg chg="mod">
          <ac:chgData name="Stuart Bramwell" userId="549ab1109c4b7943" providerId="LiveId" clId="{93106ABF-A106-4457-BC48-544CB3603B61}" dt="2022-09-18T09:18:21.270" v="12" actId="2711"/>
          <ac:spMkLst>
            <pc:docMk/>
            <pc:sldMk cId="1746684399" sldId="257"/>
            <ac:spMk id="12" creationId="{0BE317AB-F593-80ED-7C68-534921C32F10}"/>
          </ac:spMkLst>
        </pc:spChg>
      </pc:sldChg>
      <pc:sldChg chg="addSp delSp modSp mod setBg">
        <pc:chgData name="Stuart Bramwell" userId="549ab1109c4b7943" providerId="LiveId" clId="{93106ABF-A106-4457-BC48-544CB3603B61}" dt="2022-09-18T12:36:07.726" v="1162" actId="20577"/>
        <pc:sldMkLst>
          <pc:docMk/>
          <pc:sldMk cId="3916026015" sldId="258"/>
        </pc:sldMkLst>
        <pc:spChg chg="mod">
          <ac:chgData name="Stuart Bramwell" userId="549ab1109c4b7943" providerId="LiveId" clId="{93106ABF-A106-4457-BC48-544CB3603B61}" dt="2022-09-18T10:59:24.357" v="921" actId="20577"/>
          <ac:spMkLst>
            <pc:docMk/>
            <pc:sldMk cId="3916026015" sldId="258"/>
            <ac:spMk id="2" creationId="{DA77FDEF-77F3-A05A-E7AE-45E1BCDA84AA}"/>
          </ac:spMkLst>
        </pc:spChg>
        <pc:spChg chg="mod">
          <ac:chgData name="Stuart Bramwell" userId="549ab1109c4b7943" providerId="LiveId" clId="{93106ABF-A106-4457-BC48-544CB3603B61}" dt="2022-09-18T12:36:07.726" v="1162" actId="20577"/>
          <ac:spMkLst>
            <pc:docMk/>
            <pc:sldMk cId="3916026015" sldId="258"/>
            <ac:spMk id="3" creationId="{C87C017B-1A75-7172-6DD5-00B0C3014F0C}"/>
          </ac:spMkLst>
        </pc:spChg>
        <pc:spChg chg="add del">
          <ac:chgData name="Stuart Bramwell" userId="549ab1109c4b7943" providerId="LiveId" clId="{93106ABF-A106-4457-BC48-544CB3603B61}" dt="2022-09-18T09:17:31.087" v="2" actId="26606"/>
          <ac:spMkLst>
            <pc:docMk/>
            <pc:sldMk cId="3916026015" sldId="258"/>
            <ac:spMk id="8" creationId="{C7FA33FF-088D-4F16-95A2-2C64D353DEA8}"/>
          </ac:spMkLst>
        </pc:spChg>
        <pc:spChg chg="add del">
          <ac:chgData name="Stuart Bramwell" userId="549ab1109c4b7943" providerId="LiveId" clId="{93106ABF-A106-4457-BC48-544CB3603B61}" dt="2022-09-18T09:17:31.087" v="2" actId="26606"/>
          <ac:spMkLst>
            <pc:docMk/>
            <pc:sldMk cId="3916026015" sldId="258"/>
            <ac:spMk id="10" creationId="{A376EFB1-01CF-419F-ABF1-2AF02BBFCBD1}"/>
          </ac:spMkLst>
        </pc:spChg>
        <pc:spChg chg="add del">
          <ac:chgData name="Stuart Bramwell" userId="549ab1109c4b7943" providerId="LiveId" clId="{93106ABF-A106-4457-BC48-544CB3603B61}" dt="2022-09-18T09:17:31.087" v="2" actId="26606"/>
          <ac:spMkLst>
            <pc:docMk/>
            <pc:sldMk cId="3916026015" sldId="258"/>
            <ac:spMk id="12" creationId="{FF9DEA15-78BD-4750-AA18-B9F28A6D5AB8}"/>
          </ac:spMkLst>
        </pc:spChg>
        <pc:spChg chg="add">
          <ac:chgData name="Stuart Bramwell" userId="549ab1109c4b7943" providerId="LiveId" clId="{93106ABF-A106-4457-BC48-544CB3603B61}" dt="2022-09-18T09:17:31.097" v="3" actId="26606"/>
          <ac:spMkLst>
            <pc:docMk/>
            <pc:sldMk cId="3916026015" sldId="258"/>
            <ac:spMk id="14" creationId="{074B4F7D-14B2-478B-8BF5-01E4E0C5D263}"/>
          </ac:spMkLst>
        </pc:spChg>
        <pc:spChg chg="add">
          <ac:chgData name="Stuart Bramwell" userId="549ab1109c4b7943" providerId="LiveId" clId="{93106ABF-A106-4457-BC48-544CB3603B61}" dt="2022-09-18T09:17:31.097" v="3" actId="26606"/>
          <ac:spMkLst>
            <pc:docMk/>
            <pc:sldMk cId="3916026015" sldId="258"/>
            <ac:spMk id="15" creationId="{DAF1966E-FD40-4A4A-B61B-C4DF7FA05F06}"/>
          </ac:spMkLst>
        </pc:spChg>
        <pc:spChg chg="add">
          <ac:chgData name="Stuart Bramwell" userId="549ab1109c4b7943" providerId="LiveId" clId="{93106ABF-A106-4457-BC48-544CB3603B61}" dt="2022-09-18T09:17:31.097" v="3" actId="26606"/>
          <ac:spMkLst>
            <pc:docMk/>
            <pc:sldMk cId="3916026015" sldId="258"/>
            <ac:spMk id="16" creationId="{047BFA19-D45E-416B-A404-7AF2F3F27017}"/>
          </ac:spMkLst>
        </pc:spChg>
        <pc:spChg chg="add">
          <ac:chgData name="Stuart Bramwell" userId="549ab1109c4b7943" providerId="LiveId" clId="{93106ABF-A106-4457-BC48-544CB3603B61}" dt="2022-09-18T09:17:31.097" v="3" actId="26606"/>
          <ac:spMkLst>
            <pc:docMk/>
            <pc:sldMk cId="3916026015" sldId="258"/>
            <ac:spMk id="17" creationId="{8E0105E7-23DB-4CF2-8258-FF47C7620F6E}"/>
          </ac:spMkLst>
        </pc:spChg>
      </pc:sldChg>
      <pc:sldChg chg="addSp delSp modSp new mod setBg">
        <pc:chgData name="Stuart Bramwell" userId="549ab1109c4b7943" providerId="LiveId" clId="{93106ABF-A106-4457-BC48-544CB3603B61}" dt="2022-09-19T15:53:17.445" v="2678" actId="20577"/>
        <pc:sldMkLst>
          <pc:docMk/>
          <pc:sldMk cId="2766306386" sldId="259"/>
        </pc:sldMkLst>
        <pc:spChg chg="add del mod">
          <ac:chgData name="Stuart Bramwell" userId="549ab1109c4b7943" providerId="LiveId" clId="{93106ABF-A106-4457-BC48-544CB3603B61}" dt="2022-09-19T15:53:17.445" v="2678" actId="20577"/>
          <ac:spMkLst>
            <pc:docMk/>
            <pc:sldMk cId="2766306386" sldId="259"/>
            <ac:spMk id="2" creationId="{D4387BB0-AF20-A68B-F0ED-69DF29008FE0}"/>
          </ac:spMkLst>
        </pc:spChg>
        <pc:spChg chg="add">
          <ac:chgData name="Stuart Bramwell" userId="549ab1109c4b7943" providerId="LiveId" clId="{93106ABF-A106-4457-BC48-544CB3603B61}" dt="2022-09-18T09:26:57.659" v="367" actId="26606"/>
          <ac:spMkLst>
            <pc:docMk/>
            <pc:sldMk cId="2766306386" sldId="259"/>
            <ac:spMk id="7" creationId="{FFD48BC7-DC40-47DE-87EE-9F4B6ECB9ABB}"/>
          </ac:spMkLst>
        </pc:spChg>
        <pc:spChg chg="add">
          <ac:chgData name="Stuart Bramwell" userId="549ab1109c4b7943" providerId="LiveId" clId="{93106ABF-A106-4457-BC48-544CB3603B61}" dt="2022-09-18T09:26:57.659" v="367" actId="26606"/>
          <ac:spMkLst>
            <pc:docMk/>
            <pc:sldMk cId="2766306386" sldId="259"/>
            <ac:spMk id="9" creationId="{E502BBC7-2C76-46F3-BC24-5985BC13DB88}"/>
          </ac:spMkLst>
        </pc:spChg>
        <pc:spChg chg="add">
          <ac:chgData name="Stuart Bramwell" userId="549ab1109c4b7943" providerId="LiveId" clId="{93106ABF-A106-4457-BC48-544CB3603B61}" dt="2022-09-18T09:26:57.659" v="367" actId="26606"/>
          <ac:spMkLst>
            <pc:docMk/>
            <pc:sldMk cId="2766306386" sldId="259"/>
            <ac:spMk id="11" creationId="{C7F28D52-2A5F-4D23-81AE-7CB8B591C7AF}"/>
          </ac:spMkLst>
        </pc:spChg>
        <pc:spChg chg="add">
          <ac:chgData name="Stuart Bramwell" userId="549ab1109c4b7943" providerId="LiveId" clId="{93106ABF-A106-4457-BC48-544CB3603B61}" dt="2022-09-18T09:26:57.659" v="367" actId="26606"/>
          <ac:spMkLst>
            <pc:docMk/>
            <pc:sldMk cId="2766306386" sldId="259"/>
            <ac:spMk id="13" creationId="{3629484E-3792-4B3D-89AD-7C8A1ED0E0D4}"/>
          </ac:spMkLst>
        </pc:spChg>
      </pc:sldChg>
      <pc:sldChg chg="addSp delSp modSp new del mod setBg">
        <pc:chgData name="Stuart Bramwell" userId="549ab1109c4b7943" providerId="LiveId" clId="{93106ABF-A106-4457-BC48-544CB3603B61}" dt="2022-09-18T09:48:27.703" v="469" actId="47"/>
        <pc:sldMkLst>
          <pc:docMk/>
          <pc:sldMk cId="331795761" sldId="260"/>
        </pc:sldMkLst>
        <pc:spChg chg="mod">
          <ac:chgData name="Stuart Bramwell" userId="549ab1109c4b7943" providerId="LiveId" clId="{93106ABF-A106-4457-BC48-544CB3603B61}" dt="2022-09-18T09:42:15.758" v="462" actId="26606"/>
          <ac:spMkLst>
            <pc:docMk/>
            <pc:sldMk cId="331795761" sldId="260"/>
            <ac:spMk id="2" creationId="{574C07B5-D30C-021A-8D9C-DCBFA755BB5C}"/>
          </ac:spMkLst>
        </pc:spChg>
        <pc:spChg chg="del mod">
          <ac:chgData name="Stuart Bramwell" userId="549ab1109c4b7943" providerId="LiveId" clId="{93106ABF-A106-4457-BC48-544CB3603B61}" dt="2022-09-18T09:36:26.840" v="429"/>
          <ac:spMkLst>
            <pc:docMk/>
            <pc:sldMk cId="331795761" sldId="260"/>
            <ac:spMk id="3" creationId="{989DB30F-AF49-DE2F-54AF-F0B61BF50ED6}"/>
          </ac:spMkLst>
        </pc:spChg>
        <pc:spChg chg="add del">
          <ac:chgData name="Stuart Bramwell" userId="549ab1109c4b7943" providerId="LiveId" clId="{93106ABF-A106-4457-BC48-544CB3603B61}" dt="2022-09-18T09:36:48.438" v="435" actId="26606"/>
          <ac:spMkLst>
            <pc:docMk/>
            <pc:sldMk cId="331795761" sldId="260"/>
            <ac:spMk id="9" creationId="{674F2136-3A51-379B-4B76-1575A1D8CA4D}"/>
          </ac:spMkLst>
        </pc:spChg>
        <pc:spChg chg="add del">
          <ac:chgData name="Stuart Bramwell" userId="549ab1109c4b7943" providerId="LiveId" clId="{93106ABF-A106-4457-BC48-544CB3603B61}" dt="2022-09-18T09:36:42.369" v="433" actId="26606"/>
          <ac:spMkLst>
            <pc:docMk/>
            <pc:sldMk cId="331795761" sldId="260"/>
            <ac:spMk id="10" creationId="{A4AC5506-6312-4701-8D3C-40187889A947}"/>
          </ac:spMkLst>
        </pc:spChg>
        <pc:spChg chg="add del">
          <ac:chgData name="Stuart Bramwell" userId="549ab1109c4b7943" providerId="LiveId" clId="{93106ABF-A106-4457-BC48-544CB3603B61}" dt="2022-09-18T09:36:48.438" v="435" actId="26606"/>
          <ac:spMkLst>
            <pc:docMk/>
            <pc:sldMk cId="331795761" sldId="260"/>
            <ac:spMk id="12" creationId="{84ECDE7A-6944-466D-8FFE-149A29BA6BAE}"/>
          </ac:spMkLst>
        </pc:spChg>
        <pc:spChg chg="add del">
          <ac:chgData name="Stuart Bramwell" userId="549ab1109c4b7943" providerId="LiveId" clId="{93106ABF-A106-4457-BC48-544CB3603B61}" dt="2022-09-18T09:36:48.438" v="435" actId="26606"/>
          <ac:spMkLst>
            <pc:docMk/>
            <pc:sldMk cId="331795761" sldId="260"/>
            <ac:spMk id="14" creationId="{B3420082-9415-44EC-802E-C77D71D59C57}"/>
          </ac:spMkLst>
        </pc:spChg>
        <pc:spChg chg="add del">
          <ac:chgData name="Stuart Bramwell" userId="549ab1109c4b7943" providerId="LiveId" clId="{93106ABF-A106-4457-BC48-544CB3603B61}" dt="2022-09-18T09:36:48.438" v="435" actId="26606"/>
          <ac:spMkLst>
            <pc:docMk/>
            <pc:sldMk cId="331795761" sldId="260"/>
            <ac:spMk id="16" creationId="{55A52C45-1FCB-4636-A80F-2849B8226C01}"/>
          </ac:spMkLst>
        </pc:spChg>
        <pc:spChg chg="add del">
          <ac:chgData name="Stuart Bramwell" userId="549ab1109c4b7943" providerId="LiveId" clId="{93106ABF-A106-4457-BC48-544CB3603B61}" dt="2022-09-18T09:36:48.438" v="435" actId="26606"/>
          <ac:spMkLst>
            <pc:docMk/>
            <pc:sldMk cId="331795761" sldId="260"/>
            <ac:spMk id="18" creationId="{768EB4DD-3704-43AD-92B3-C4E0C6EA92CB}"/>
          </ac:spMkLst>
        </pc:spChg>
        <pc:spChg chg="add del">
          <ac:chgData name="Stuart Bramwell" userId="549ab1109c4b7943" providerId="LiveId" clId="{93106ABF-A106-4457-BC48-544CB3603B61}" dt="2022-09-18T09:37:28.803" v="444" actId="26606"/>
          <ac:spMkLst>
            <pc:docMk/>
            <pc:sldMk cId="331795761" sldId="260"/>
            <ac:spMk id="20" creationId="{7A5F0580-5EE9-419F-96EE-B6529EF6E7D0}"/>
          </ac:spMkLst>
        </pc:spChg>
        <pc:spChg chg="add del">
          <ac:chgData name="Stuart Bramwell" userId="549ab1109c4b7943" providerId="LiveId" clId="{93106ABF-A106-4457-BC48-544CB3603B61}" dt="2022-09-18T09:37:28.803" v="444" actId="26606"/>
          <ac:spMkLst>
            <pc:docMk/>
            <pc:sldMk cId="331795761" sldId="260"/>
            <ac:spMk id="21" creationId="{0288C6B4-AFC3-407F-A595-EFFD38D4CCAF}"/>
          </ac:spMkLst>
        </pc:spChg>
        <pc:spChg chg="add del">
          <ac:chgData name="Stuart Bramwell" userId="549ab1109c4b7943" providerId="LiveId" clId="{93106ABF-A106-4457-BC48-544CB3603B61}" dt="2022-09-18T09:37:28.803" v="444" actId="26606"/>
          <ac:spMkLst>
            <pc:docMk/>
            <pc:sldMk cId="331795761" sldId="260"/>
            <ac:spMk id="22" creationId="{CF236821-17FE-429B-8D2C-08E13A64EA40}"/>
          </ac:spMkLst>
        </pc:spChg>
        <pc:spChg chg="add del">
          <ac:chgData name="Stuart Bramwell" userId="549ab1109c4b7943" providerId="LiveId" clId="{93106ABF-A106-4457-BC48-544CB3603B61}" dt="2022-09-18T09:37:28.803" v="444" actId="26606"/>
          <ac:spMkLst>
            <pc:docMk/>
            <pc:sldMk cId="331795761" sldId="260"/>
            <ac:spMk id="23" creationId="{C0BDBCD2-E081-43AB-9119-C55465E59757}"/>
          </ac:spMkLst>
        </pc:spChg>
        <pc:spChg chg="add del">
          <ac:chgData name="Stuart Bramwell" userId="549ab1109c4b7943" providerId="LiveId" clId="{93106ABF-A106-4457-BC48-544CB3603B61}" dt="2022-09-18T09:37:28.803" v="444" actId="26606"/>
          <ac:spMkLst>
            <pc:docMk/>
            <pc:sldMk cId="331795761" sldId="260"/>
            <ac:spMk id="24" creationId="{98E79BE4-34FE-485A-98A5-92CE8F7C4743}"/>
          </ac:spMkLst>
        </pc:spChg>
        <pc:spChg chg="add del mod">
          <ac:chgData name="Stuart Bramwell" userId="549ab1109c4b7943" providerId="LiveId" clId="{93106ABF-A106-4457-BC48-544CB3603B61}" dt="2022-09-18T09:37:28.803" v="444" actId="26606"/>
          <ac:spMkLst>
            <pc:docMk/>
            <pc:sldMk cId="331795761" sldId="260"/>
            <ac:spMk id="25" creationId="{C7F15D28-6E05-8212-8BB4-B4446582353C}"/>
          </ac:spMkLst>
        </pc:spChg>
        <pc:spChg chg="add del">
          <ac:chgData name="Stuart Bramwell" userId="549ab1109c4b7943" providerId="LiveId" clId="{93106ABF-A106-4457-BC48-544CB3603B61}" dt="2022-09-18T09:42:15.758" v="462" actId="26606"/>
          <ac:spMkLst>
            <pc:docMk/>
            <pc:sldMk cId="331795761" sldId="260"/>
            <ac:spMk id="30" creationId="{68AF5748-FED8-45BA-8631-26D1D10F3246}"/>
          </ac:spMkLst>
        </pc:spChg>
        <pc:spChg chg="add del">
          <ac:chgData name="Stuart Bramwell" userId="549ab1109c4b7943" providerId="LiveId" clId="{93106ABF-A106-4457-BC48-544CB3603B61}" dt="2022-09-18T09:42:15.758" v="462" actId="26606"/>
          <ac:spMkLst>
            <pc:docMk/>
            <pc:sldMk cId="331795761" sldId="260"/>
            <ac:spMk id="32" creationId="{AF2F604E-43BE-4DC3-B983-E071523364F8}"/>
          </ac:spMkLst>
        </pc:spChg>
        <pc:spChg chg="add del">
          <ac:chgData name="Stuart Bramwell" userId="549ab1109c4b7943" providerId="LiveId" clId="{93106ABF-A106-4457-BC48-544CB3603B61}" dt="2022-09-18T09:42:15.758" v="462" actId="26606"/>
          <ac:spMkLst>
            <pc:docMk/>
            <pc:sldMk cId="331795761" sldId="260"/>
            <ac:spMk id="34" creationId="{08C9B587-E65E-4B52-B37C-ABEBB6E87928}"/>
          </ac:spMkLst>
        </pc:spChg>
        <pc:spChg chg="add del">
          <ac:chgData name="Stuart Bramwell" userId="549ab1109c4b7943" providerId="LiveId" clId="{93106ABF-A106-4457-BC48-544CB3603B61}" dt="2022-09-18T09:42:15.758" v="462" actId="26606"/>
          <ac:spMkLst>
            <pc:docMk/>
            <pc:sldMk cId="331795761" sldId="260"/>
            <ac:spMk id="39" creationId="{5DCB5928-DC7D-4612-9922-441966E15627}"/>
          </ac:spMkLst>
        </pc:spChg>
        <pc:spChg chg="add del">
          <ac:chgData name="Stuart Bramwell" userId="549ab1109c4b7943" providerId="LiveId" clId="{93106ABF-A106-4457-BC48-544CB3603B61}" dt="2022-09-18T09:42:15.758" v="462" actId="26606"/>
          <ac:spMkLst>
            <pc:docMk/>
            <pc:sldMk cId="331795761" sldId="260"/>
            <ac:spMk id="41" creationId="{682C1161-1736-45EC-99B7-33F3CAE9D517}"/>
          </ac:spMkLst>
        </pc:spChg>
        <pc:spChg chg="add del">
          <ac:chgData name="Stuart Bramwell" userId="549ab1109c4b7943" providerId="LiveId" clId="{93106ABF-A106-4457-BC48-544CB3603B61}" dt="2022-09-18T09:42:15.758" v="462" actId="26606"/>
          <ac:spMkLst>
            <pc:docMk/>
            <pc:sldMk cId="331795761" sldId="260"/>
            <ac:spMk id="43" creationId="{84D4DDB8-B68F-45B0-9F62-C4279996F672}"/>
          </ac:spMkLst>
        </pc:spChg>
        <pc:spChg chg="add del">
          <ac:chgData name="Stuart Bramwell" userId="549ab1109c4b7943" providerId="LiveId" clId="{93106ABF-A106-4457-BC48-544CB3603B61}" dt="2022-09-18T09:42:15.758" v="462" actId="26606"/>
          <ac:spMkLst>
            <pc:docMk/>
            <pc:sldMk cId="331795761" sldId="260"/>
            <ac:spMk id="45" creationId="{AF2F604E-43BE-4DC3-B983-E071523364F8}"/>
          </ac:spMkLst>
        </pc:spChg>
        <pc:spChg chg="add del">
          <ac:chgData name="Stuart Bramwell" userId="549ab1109c4b7943" providerId="LiveId" clId="{93106ABF-A106-4457-BC48-544CB3603B61}" dt="2022-09-18T09:42:15.758" v="462" actId="26606"/>
          <ac:spMkLst>
            <pc:docMk/>
            <pc:sldMk cId="331795761" sldId="260"/>
            <ac:spMk id="47" creationId="{08C9B587-E65E-4B52-B37C-ABEBB6E87928}"/>
          </ac:spMkLst>
        </pc:spChg>
        <pc:picChg chg="add mod">
          <ac:chgData name="Stuart Bramwell" userId="549ab1109c4b7943" providerId="LiveId" clId="{93106ABF-A106-4457-BC48-544CB3603B61}" dt="2022-09-18T09:42:15.758" v="462" actId="26606"/>
          <ac:picMkLst>
            <pc:docMk/>
            <pc:sldMk cId="331795761" sldId="260"/>
            <ac:picMk id="5" creationId="{A8101C91-A5B3-FCA6-289D-79E127C857C6}"/>
          </ac:picMkLst>
        </pc:picChg>
      </pc:sldChg>
      <pc:sldChg chg="addSp delSp modSp add mod setBg delDesignElem">
        <pc:chgData name="Stuart Bramwell" userId="549ab1109c4b7943" providerId="LiveId" clId="{93106ABF-A106-4457-BC48-544CB3603B61}" dt="2022-09-20T08:50:43.155" v="2849" actId="1076"/>
        <pc:sldMkLst>
          <pc:docMk/>
          <pc:sldMk cId="1238711838" sldId="261"/>
        </pc:sldMkLst>
        <pc:spChg chg="mod">
          <ac:chgData name="Stuart Bramwell" userId="549ab1109c4b7943" providerId="LiveId" clId="{93106ABF-A106-4457-BC48-544CB3603B61}" dt="2022-09-19T16:05:48.808" v="2783" actId="20577"/>
          <ac:spMkLst>
            <pc:docMk/>
            <pc:sldMk cId="1238711838" sldId="261"/>
            <ac:spMk id="2" creationId="{574C07B5-D30C-021A-8D9C-DCBFA755BB5C}"/>
          </ac:spMkLst>
        </pc:spChg>
        <pc:spChg chg="add del mod">
          <ac:chgData name="Stuart Bramwell" userId="549ab1109c4b7943" providerId="LiveId" clId="{93106ABF-A106-4457-BC48-544CB3603B61}" dt="2022-09-20T08:50:32.542" v="2843"/>
          <ac:spMkLst>
            <pc:docMk/>
            <pc:sldMk cId="1238711838" sldId="261"/>
            <ac:spMk id="4" creationId="{2AFAED2A-FD3E-BC01-C07B-D28DB597CAC2}"/>
          </ac:spMkLst>
        </pc:spChg>
        <pc:spChg chg="add del mod">
          <ac:chgData name="Stuart Bramwell" userId="549ab1109c4b7943" providerId="LiveId" clId="{93106ABF-A106-4457-BC48-544CB3603B61}" dt="2022-09-19T14:36:15.545" v="2240"/>
          <ac:spMkLst>
            <pc:docMk/>
            <pc:sldMk cId="1238711838" sldId="261"/>
            <ac:spMk id="4" creationId="{8C507340-CAE6-FC8D-FC3F-2FA3AA8CA6C3}"/>
          </ac:spMkLst>
        </pc:spChg>
        <pc:spChg chg="add del mod">
          <ac:chgData name="Stuart Bramwell" userId="549ab1109c4b7943" providerId="LiveId" clId="{93106ABF-A106-4457-BC48-544CB3603B61}" dt="2022-09-18T09:41:33.896" v="452" actId="478"/>
          <ac:spMkLst>
            <pc:docMk/>
            <pc:sldMk cId="1238711838" sldId="261"/>
            <ac:spMk id="4" creationId="{D432734F-5DE3-690A-C198-E43F27FCE36F}"/>
          </ac:spMkLst>
        </pc:spChg>
        <pc:spChg chg="add del mod">
          <ac:chgData name="Stuart Bramwell" userId="549ab1109c4b7943" providerId="LiveId" clId="{93106ABF-A106-4457-BC48-544CB3603B61}" dt="2022-09-18T09:41:45.803" v="455"/>
          <ac:spMkLst>
            <pc:docMk/>
            <pc:sldMk cId="1238711838" sldId="261"/>
            <ac:spMk id="7" creationId="{C5E81305-1119-4D66-0ADE-209145BC1469}"/>
          </ac:spMkLst>
        </pc:spChg>
        <pc:spChg chg="add del">
          <ac:chgData name="Stuart Bramwell" userId="549ab1109c4b7943" providerId="LiveId" clId="{93106ABF-A106-4457-BC48-544CB3603B61}" dt="2022-09-18T09:42:39.194" v="465" actId="26606"/>
          <ac:spMkLst>
            <pc:docMk/>
            <pc:sldMk cId="1238711838" sldId="261"/>
            <ac:spMk id="11" creationId="{68AF5748-FED8-45BA-8631-26D1D10F3246}"/>
          </ac:spMkLst>
        </pc:spChg>
        <pc:spChg chg="add del">
          <ac:chgData name="Stuart Bramwell" userId="549ab1109c4b7943" providerId="LiveId" clId="{93106ABF-A106-4457-BC48-544CB3603B61}" dt="2022-09-18T09:42:39.194" v="465" actId="26606"/>
          <ac:spMkLst>
            <pc:docMk/>
            <pc:sldMk cId="1238711838" sldId="261"/>
            <ac:spMk id="12" creationId="{AF2F604E-43BE-4DC3-B983-E071523364F8}"/>
          </ac:spMkLst>
        </pc:spChg>
        <pc:spChg chg="add del">
          <ac:chgData name="Stuart Bramwell" userId="549ab1109c4b7943" providerId="LiveId" clId="{93106ABF-A106-4457-BC48-544CB3603B61}" dt="2022-09-18T09:42:39.194" v="465" actId="26606"/>
          <ac:spMkLst>
            <pc:docMk/>
            <pc:sldMk cId="1238711838" sldId="261"/>
            <ac:spMk id="13" creationId="{08C9B587-E65E-4B52-B37C-ABEBB6E87928}"/>
          </ac:spMkLst>
        </pc:spChg>
        <pc:spChg chg="add del">
          <ac:chgData name="Stuart Bramwell" userId="549ab1109c4b7943" providerId="LiveId" clId="{93106ABF-A106-4457-BC48-544CB3603B61}" dt="2022-09-18T09:41:59.551" v="459" actId="26606"/>
          <ac:spMkLst>
            <pc:docMk/>
            <pc:sldMk cId="1238711838" sldId="261"/>
            <ac:spMk id="14" creationId="{68AF5748-FED8-45BA-8631-26D1D10F3246}"/>
          </ac:spMkLst>
        </pc:spChg>
        <pc:spChg chg="add del">
          <ac:chgData name="Stuart Bramwell" userId="549ab1109c4b7943" providerId="LiveId" clId="{93106ABF-A106-4457-BC48-544CB3603B61}" dt="2022-09-18T09:42:43.536" v="467" actId="26606"/>
          <ac:spMkLst>
            <pc:docMk/>
            <pc:sldMk cId="1238711838" sldId="261"/>
            <ac:spMk id="15" creationId="{2C9A9DA9-7DC8-488B-A882-123947B0F3D9}"/>
          </ac:spMkLst>
        </pc:spChg>
        <pc:spChg chg="add del">
          <ac:chgData name="Stuart Bramwell" userId="549ab1109c4b7943" providerId="LiveId" clId="{93106ABF-A106-4457-BC48-544CB3603B61}" dt="2022-09-18T09:41:59.551" v="459" actId="26606"/>
          <ac:spMkLst>
            <pc:docMk/>
            <pc:sldMk cId="1238711838" sldId="261"/>
            <ac:spMk id="16" creationId="{AF2F604E-43BE-4DC3-B983-E071523364F8}"/>
          </ac:spMkLst>
        </pc:spChg>
        <pc:spChg chg="add del">
          <ac:chgData name="Stuart Bramwell" userId="549ab1109c4b7943" providerId="LiveId" clId="{93106ABF-A106-4457-BC48-544CB3603B61}" dt="2022-09-18T09:42:43.536" v="467" actId="26606"/>
          <ac:spMkLst>
            <pc:docMk/>
            <pc:sldMk cId="1238711838" sldId="261"/>
            <ac:spMk id="17" creationId="{57F6BDD4-E066-4008-8011-6CC31AEB4556}"/>
          </ac:spMkLst>
        </pc:spChg>
        <pc:spChg chg="add del">
          <ac:chgData name="Stuart Bramwell" userId="549ab1109c4b7943" providerId="LiveId" clId="{93106ABF-A106-4457-BC48-544CB3603B61}" dt="2022-09-18T09:41:59.551" v="459" actId="26606"/>
          <ac:spMkLst>
            <pc:docMk/>
            <pc:sldMk cId="1238711838" sldId="261"/>
            <ac:spMk id="18" creationId="{08C9B587-E65E-4B52-B37C-ABEBB6E87928}"/>
          </ac:spMkLst>
        </pc:spChg>
        <pc:spChg chg="add del">
          <ac:chgData name="Stuart Bramwell" userId="549ab1109c4b7943" providerId="LiveId" clId="{93106ABF-A106-4457-BC48-544CB3603B61}" dt="2022-09-18T09:42:43.536" v="467" actId="26606"/>
          <ac:spMkLst>
            <pc:docMk/>
            <pc:sldMk cId="1238711838" sldId="261"/>
            <ac:spMk id="19" creationId="{2711A8FB-68FC-45FC-B01E-38F809E2D439}"/>
          </ac:spMkLst>
        </pc:spChg>
        <pc:spChg chg="add del">
          <ac:chgData name="Stuart Bramwell" userId="549ab1109c4b7943" providerId="LiveId" clId="{93106ABF-A106-4457-BC48-544CB3603B61}" dt="2022-09-18T09:42:16.169" v="463" actId="26606"/>
          <ac:spMkLst>
            <pc:docMk/>
            <pc:sldMk cId="1238711838" sldId="261"/>
            <ac:spMk id="20" creationId="{AF2F604E-43BE-4DC3-B983-E071523364F8}"/>
          </ac:spMkLst>
        </pc:spChg>
        <pc:spChg chg="add del">
          <ac:chgData name="Stuart Bramwell" userId="549ab1109c4b7943" providerId="LiveId" clId="{93106ABF-A106-4457-BC48-544CB3603B61}" dt="2022-09-18T09:42:16.169" v="463" actId="26606"/>
          <ac:spMkLst>
            <pc:docMk/>
            <pc:sldMk cId="1238711838" sldId="261"/>
            <ac:spMk id="21" creationId="{5DCB5928-DC7D-4612-9922-441966E15627}"/>
          </ac:spMkLst>
        </pc:spChg>
        <pc:spChg chg="add del">
          <ac:chgData name="Stuart Bramwell" userId="549ab1109c4b7943" providerId="LiveId" clId="{93106ABF-A106-4457-BC48-544CB3603B61}" dt="2022-09-18T09:42:16.169" v="463" actId="26606"/>
          <ac:spMkLst>
            <pc:docMk/>
            <pc:sldMk cId="1238711838" sldId="261"/>
            <ac:spMk id="22" creationId="{08C9B587-E65E-4B52-B37C-ABEBB6E87928}"/>
          </ac:spMkLst>
        </pc:spChg>
        <pc:spChg chg="add del">
          <ac:chgData name="Stuart Bramwell" userId="549ab1109c4b7943" providerId="LiveId" clId="{93106ABF-A106-4457-BC48-544CB3603B61}" dt="2022-09-18T09:42:16.169" v="463" actId="26606"/>
          <ac:spMkLst>
            <pc:docMk/>
            <pc:sldMk cId="1238711838" sldId="261"/>
            <ac:spMk id="23" creationId="{682C1161-1736-45EC-99B7-33F3CAE9D517}"/>
          </ac:spMkLst>
        </pc:spChg>
        <pc:spChg chg="add del">
          <ac:chgData name="Stuart Bramwell" userId="549ab1109c4b7943" providerId="LiveId" clId="{93106ABF-A106-4457-BC48-544CB3603B61}" dt="2022-09-18T09:42:16.169" v="463" actId="26606"/>
          <ac:spMkLst>
            <pc:docMk/>
            <pc:sldMk cId="1238711838" sldId="261"/>
            <ac:spMk id="24" creationId="{84D4DDB8-B68F-45B0-9F62-C4279996F672}"/>
          </ac:spMkLst>
        </pc:spChg>
        <pc:spChg chg="add del">
          <ac:chgData name="Stuart Bramwell" userId="549ab1109c4b7943" providerId="LiveId" clId="{93106ABF-A106-4457-BC48-544CB3603B61}" dt="2022-09-18T09:42:43.536" v="467" actId="26606"/>
          <ac:spMkLst>
            <pc:docMk/>
            <pc:sldMk cId="1238711838" sldId="261"/>
            <ac:spMk id="25" creationId="{2A865FE3-5FC9-4049-87CF-30019C46C0F5}"/>
          </ac:spMkLst>
        </pc:spChg>
        <pc:spChg chg="add del">
          <ac:chgData name="Stuart Bramwell" userId="549ab1109c4b7943" providerId="LiveId" clId="{93106ABF-A106-4457-BC48-544CB3603B61}" dt="2022-09-18T09:42:43.536" v="467" actId="26606"/>
          <ac:spMkLst>
            <pc:docMk/>
            <pc:sldMk cId="1238711838" sldId="261"/>
            <ac:spMk id="26" creationId="{1F6874D3-D80A-BEB4-3DCE-44FB2C11CEB1}"/>
          </ac:spMkLst>
        </pc:spChg>
        <pc:spChg chg="add del">
          <ac:chgData name="Stuart Bramwell" userId="549ab1109c4b7943" providerId="LiveId" clId="{93106ABF-A106-4457-BC48-544CB3603B61}" dt="2022-09-18T09:52:55.536" v="492" actId="26606"/>
          <ac:spMkLst>
            <pc:docMk/>
            <pc:sldMk cId="1238711838" sldId="261"/>
            <ac:spMk id="27" creationId="{68AF5748-FED8-45BA-8631-26D1D10F3246}"/>
          </ac:spMkLst>
        </pc:spChg>
        <pc:spChg chg="add del">
          <ac:chgData name="Stuart Bramwell" userId="549ab1109c4b7943" providerId="LiveId" clId="{93106ABF-A106-4457-BC48-544CB3603B61}" dt="2022-09-18T09:52:55.536" v="492" actId="26606"/>
          <ac:spMkLst>
            <pc:docMk/>
            <pc:sldMk cId="1238711838" sldId="261"/>
            <ac:spMk id="28" creationId="{AF2F604E-43BE-4DC3-B983-E071523364F8}"/>
          </ac:spMkLst>
        </pc:spChg>
        <pc:spChg chg="add del">
          <ac:chgData name="Stuart Bramwell" userId="549ab1109c4b7943" providerId="LiveId" clId="{93106ABF-A106-4457-BC48-544CB3603B61}" dt="2022-09-18T09:52:55.536" v="492" actId="26606"/>
          <ac:spMkLst>
            <pc:docMk/>
            <pc:sldMk cId="1238711838" sldId="261"/>
            <ac:spMk id="29" creationId="{08C9B587-E65E-4B52-B37C-ABEBB6E87928}"/>
          </ac:spMkLst>
        </pc:spChg>
        <pc:spChg chg="del">
          <ac:chgData name="Stuart Bramwell" userId="549ab1109c4b7943" providerId="LiveId" clId="{93106ABF-A106-4457-BC48-544CB3603B61}" dt="2022-09-18T09:41:28.809" v="450"/>
          <ac:spMkLst>
            <pc:docMk/>
            <pc:sldMk cId="1238711838" sldId="261"/>
            <ac:spMk id="30" creationId="{68AF5748-FED8-45BA-8631-26D1D10F3246}"/>
          </ac:spMkLst>
        </pc:spChg>
        <pc:spChg chg="add del mod">
          <ac:chgData name="Stuart Bramwell" userId="549ab1109c4b7943" providerId="LiveId" clId="{93106ABF-A106-4457-BC48-544CB3603B61}" dt="2022-09-18T09:52:53.928" v="489"/>
          <ac:spMkLst>
            <pc:docMk/>
            <pc:sldMk cId="1238711838" sldId="261"/>
            <ac:spMk id="31" creationId="{D1FD410A-9371-949D-5697-B4E02FFD735D}"/>
          </ac:spMkLst>
        </pc:spChg>
        <pc:spChg chg="del">
          <ac:chgData name="Stuart Bramwell" userId="549ab1109c4b7943" providerId="LiveId" clId="{93106ABF-A106-4457-BC48-544CB3603B61}" dt="2022-09-18T09:41:28.809" v="450"/>
          <ac:spMkLst>
            <pc:docMk/>
            <pc:sldMk cId="1238711838" sldId="261"/>
            <ac:spMk id="32" creationId="{AF2F604E-43BE-4DC3-B983-E071523364F8}"/>
          </ac:spMkLst>
        </pc:spChg>
        <pc:spChg chg="del">
          <ac:chgData name="Stuart Bramwell" userId="549ab1109c4b7943" providerId="LiveId" clId="{93106ABF-A106-4457-BC48-544CB3603B61}" dt="2022-09-18T09:41:28.809" v="450"/>
          <ac:spMkLst>
            <pc:docMk/>
            <pc:sldMk cId="1238711838" sldId="261"/>
            <ac:spMk id="34" creationId="{08C9B587-E65E-4B52-B37C-ABEBB6E87928}"/>
          </ac:spMkLst>
        </pc:spChg>
        <pc:spChg chg="add del mod">
          <ac:chgData name="Stuart Bramwell" userId="549ab1109c4b7943" providerId="LiveId" clId="{93106ABF-A106-4457-BC48-544CB3603B61}" dt="2022-09-18T10:06:24.448" v="550"/>
          <ac:spMkLst>
            <pc:docMk/>
            <pc:sldMk cId="1238711838" sldId="261"/>
            <ac:spMk id="37" creationId="{FA7CB7FA-4266-F49A-BD49-3F2744F3069A}"/>
          </ac:spMkLst>
        </pc:spChg>
        <pc:spChg chg="add del">
          <ac:chgData name="Stuart Bramwell" userId="549ab1109c4b7943" providerId="LiveId" clId="{93106ABF-A106-4457-BC48-544CB3603B61}" dt="2022-09-18T10:06:26.785" v="553" actId="26606"/>
          <ac:spMkLst>
            <pc:docMk/>
            <pc:sldMk cId="1238711838" sldId="261"/>
            <ac:spMk id="40" creationId="{68AF5748-FED8-45BA-8631-26D1D10F3246}"/>
          </ac:spMkLst>
        </pc:spChg>
        <pc:spChg chg="add del">
          <ac:chgData name="Stuart Bramwell" userId="549ab1109c4b7943" providerId="LiveId" clId="{93106ABF-A106-4457-BC48-544CB3603B61}" dt="2022-09-18T10:06:26.785" v="553" actId="26606"/>
          <ac:spMkLst>
            <pc:docMk/>
            <pc:sldMk cId="1238711838" sldId="261"/>
            <ac:spMk id="42" creationId="{AF2F604E-43BE-4DC3-B983-E071523364F8}"/>
          </ac:spMkLst>
        </pc:spChg>
        <pc:spChg chg="add del">
          <ac:chgData name="Stuart Bramwell" userId="549ab1109c4b7943" providerId="LiveId" clId="{93106ABF-A106-4457-BC48-544CB3603B61}" dt="2022-09-18T10:06:26.785" v="553" actId="26606"/>
          <ac:spMkLst>
            <pc:docMk/>
            <pc:sldMk cId="1238711838" sldId="261"/>
            <ac:spMk id="44" creationId="{08C9B587-E65E-4B52-B37C-ABEBB6E87928}"/>
          </ac:spMkLst>
        </pc:spChg>
        <pc:spChg chg="add">
          <ac:chgData name="Stuart Bramwell" userId="549ab1109c4b7943" providerId="LiveId" clId="{93106ABF-A106-4457-BC48-544CB3603B61}" dt="2022-09-18T10:06:26.785" v="553" actId="26606"/>
          <ac:spMkLst>
            <pc:docMk/>
            <pc:sldMk cId="1238711838" sldId="261"/>
            <ac:spMk id="49" creationId="{68AF5748-FED8-45BA-8631-26D1D10F3246}"/>
          </ac:spMkLst>
        </pc:spChg>
        <pc:spChg chg="add">
          <ac:chgData name="Stuart Bramwell" userId="549ab1109c4b7943" providerId="LiveId" clId="{93106ABF-A106-4457-BC48-544CB3603B61}" dt="2022-09-18T10:06:26.785" v="553" actId="26606"/>
          <ac:spMkLst>
            <pc:docMk/>
            <pc:sldMk cId="1238711838" sldId="261"/>
            <ac:spMk id="51" creationId="{AF2F604E-43BE-4DC3-B983-E071523364F8}"/>
          </ac:spMkLst>
        </pc:spChg>
        <pc:spChg chg="add">
          <ac:chgData name="Stuart Bramwell" userId="549ab1109c4b7943" providerId="LiveId" clId="{93106ABF-A106-4457-BC48-544CB3603B61}" dt="2022-09-18T10:06:26.785" v="553" actId="26606"/>
          <ac:spMkLst>
            <pc:docMk/>
            <pc:sldMk cId="1238711838" sldId="261"/>
            <ac:spMk id="53" creationId="{08C9B587-E65E-4B52-B37C-ABEBB6E87928}"/>
          </ac:spMkLst>
        </pc:spChg>
        <pc:picChg chg="add del mod">
          <ac:chgData name="Stuart Bramwell" userId="549ab1109c4b7943" providerId="LiveId" clId="{93106ABF-A106-4457-BC48-544CB3603B61}" dt="2022-09-18T09:41:40.932" v="454" actId="478"/>
          <ac:picMkLst>
            <pc:docMk/>
            <pc:sldMk cId="1238711838" sldId="261"/>
            <ac:picMk id="5" creationId="{A8101C91-A5B3-FCA6-289D-79E127C857C6}"/>
          </ac:picMkLst>
        </pc:picChg>
        <pc:picChg chg="add del mod">
          <ac:chgData name="Stuart Bramwell" userId="549ab1109c4b7943" providerId="LiveId" clId="{93106ABF-A106-4457-BC48-544CB3603B61}" dt="2022-09-20T08:47:51.373" v="2837" actId="478"/>
          <ac:picMkLst>
            <pc:docMk/>
            <pc:sldMk cId="1238711838" sldId="261"/>
            <ac:picMk id="6" creationId="{810CECB2-7951-E5FB-508F-8392DD48A4DC}"/>
          </ac:picMkLst>
        </pc:picChg>
        <pc:picChg chg="add del mod">
          <ac:chgData name="Stuart Bramwell" userId="549ab1109c4b7943" providerId="LiveId" clId="{93106ABF-A106-4457-BC48-544CB3603B61}" dt="2022-09-20T08:48:15.670" v="2842"/>
          <ac:picMkLst>
            <pc:docMk/>
            <pc:sldMk cId="1238711838" sldId="261"/>
            <ac:picMk id="7" creationId="{786116E6-162D-7C3B-50D4-67D3342C872E}"/>
          </ac:picMkLst>
        </pc:picChg>
        <pc:picChg chg="add mod">
          <ac:chgData name="Stuart Bramwell" userId="549ab1109c4b7943" providerId="LiveId" clId="{93106ABF-A106-4457-BC48-544CB3603B61}" dt="2022-09-20T08:50:43.155" v="2849" actId="1076"/>
          <ac:picMkLst>
            <pc:docMk/>
            <pc:sldMk cId="1238711838" sldId="261"/>
            <ac:picMk id="9" creationId="{939E9E90-2726-65AD-BB8D-CB4ECE2D7DD5}"/>
          </ac:picMkLst>
        </pc:picChg>
        <pc:picChg chg="add del mod">
          <ac:chgData name="Stuart Bramwell" userId="549ab1109c4b7943" providerId="LiveId" clId="{93106ABF-A106-4457-BC48-544CB3603B61}" dt="2022-09-18T09:52:46.935" v="488" actId="478"/>
          <ac:picMkLst>
            <pc:docMk/>
            <pc:sldMk cId="1238711838" sldId="261"/>
            <ac:picMk id="9" creationId="{D9508BEC-8FA9-B200-048C-57B77483AA61}"/>
          </ac:picMkLst>
        </pc:picChg>
        <pc:picChg chg="add del mod">
          <ac:chgData name="Stuart Bramwell" userId="549ab1109c4b7943" providerId="LiveId" clId="{93106ABF-A106-4457-BC48-544CB3603B61}" dt="2022-09-18T10:06:17.164" v="549" actId="478"/>
          <ac:picMkLst>
            <pc:docMk/>
            <pc:sldMk cId="1238711838" sldId="261"/>
            <ac:picMk id="35" creationId="{AACB9B25-4DD9-FBA7-3A84-0950A7005F61}"/>
          </ac:picMkLst>
        </pc:picChg>
        <pc:picChg chg="add del mod">
          <ac:chgData name="Stuart Bramwell" userId="549ab1109c4b7943" providerId="LiveId" clId="{93106ABF-A106-4457-BC48-544CB3603B61}" dt="2022-09-19T14:36:11.485" v="2239" actId="478"/>
          <ac:picMkLst>
            <pc:docMk/>
            <pc:sldMk cId="1238711838" sldId="261"/>
            <ac:picMk id="39" creationId="{D3DBC018-6922-4EFE-E3D7-70102E151C78}"/>
          </ac:picMkLst>
        </pc:picChg>
      </pc:sldChg>
      <pc:sldChg chg="addSp delSp modSp add del mod setBg delDesignElem">
        <pc:chgData name="Stuart Bramwell" userId="549ab1109c4b7943" providerId="LiveId" clId="{93106ABF-A106-4457-BC48-544CB3603B61}" dt="2022-09-18T09:58:58.116" v="493" actId="47"/>
        <pc:sldMkLst>
          <pc:docMk/>
          <pc:sldMk cId="1812880409" sldId="262"/>
        </pc:sldMkLst>
        <pc:spChg chg="mod">
          <ac:chgData name="Stuart Bramwell" userId="549ab1109c4b7943" providerId="LiveId" clId="{93106ABF-A106-4457-BC48-544CB3603B61}" dt="2022-09-18T09:50:31.846" v="477" actId="26606"/>
          <ac:spMkLst>
            <pc:docMk/>
            <pc:sldMk cId="1812880409" sldId="262"/>
            <ac:spMk id="2" creationId="{574C07B5-D30C-021A-8D9C-DCBFA755BB5C}"/>
          </ac:spMkLst>
        </pc:spChg>
        <pc:spChg chg="add del mod">
          <ac:chgData name="Stuart Bramwell" userId="549ab1109c4b7943" providerId="LiveId" clId="{93106ABF-A106-4457-BC48-544CB3603B61}" dt="2022-09-18T09:50:06.893" v="473"/>
          <ac:spMkLst>
            <pc:docMk/>
            <pc:sldMk cId="1812880409" sldId="262"/>
            <ac:spMk id="4" creationId="{BA440B42-76DD-4C4D-685D-11AB6B978CDB}"/>
          </ac:spMkLst>
        </pc:spChg>
        <pc:spChg chg="add del mod">
          <ac:chgData name="Stuart Bramwell" userId="549ab1109c4b7943" providerId="LiveId" clId="{93106ABF-A106-4457-BC48-544CB3603B61}" dt="2022-09-18T09:51:08.810" v="479"/>
          <ac:spMkLst>
            <pc:docMk/>
            <pc:sldMk cId="1812880409" sldId="262"/>
            <ac:spMk id="8" creationId="{F68602A2-D52C-1BB2-C7C6-E4CD0EE26C5B}"/>
          </ac:spMkLst>
        </pc:spChg>
        <pc:spChg chg="add del">
          <ac:chgData name="Stuart Bramwell" userId="549ab1109c4b7943" providerId="LiveId" clId="{93106ABF-A106-4457-BC48-544CB3603B61}" dt="2022-09-18T09:50:31.846" v="477" actId="26606"/>
          <ac:spMkLst>
            <pc:docMk/>
            <pc:sldMk cId="1812880409" sldId="262"/>
            <ac:spMk id="10" creationId="{F74C8872-8F1C-0010-CCF5-BB1FC27AD106}"/>
          </ac:spMkLst>
        </pc:spChg>
        <pc:spChg chg="add del">
          <ac:chgData name="Stuart Bramwell" userId="549ab1109c4b7943" providerId="LiveId" clId="{93106ABF-A106-4457-BC48-544CB3603B61}" dt="2022-09-18T09:50:31.846" v="477" actId="26606"/>
          <ac:spMkLst>
            <pc:docMk/>
            <pc:sldMk cId="1812880409" sldId="262"/>
            <ac:spMk id="13" creationId="{84ECDE7A-6944-466D-8FFE-149A29BA6BAE}"/>
          </ac:spMkLst>
        </pc:spChg>
        <pc:spChg chg="add del">
          <ac:chgData name="Stuart Bramwell" userId="549ab1109c4b7943" providerId="LiveId" clId="{93106ABF-A106-4457-BC48-544CB3603B61}" dt="2022-09-18T09:50:31.846" v="477" actId="26606"/>
          <ac:spMkLst>
            <pc:docMk/>
            <pc:sldMk cId="1812880409" sldId="262"/>
            <ac:spMk id="15" creationId="{B3420082-9415-44EC-802E-C77D71D59C57}"/>
          </ac:spMkLst>
        </pc:spChg>
        <pc:spChg chg="add del mod">
          <ac:chgData name="Stuart Bramwell" userId="549ab1109c4b7943" providerId="LiveId" clId="{93106ABF-A106-4457-BC48-544CB3603B61}" dt="2022-09-18T09:51:52.581" v="484"/>
          <ac:spMkLst>
            <pc:docMk/>
            <pc:sldMk cId="1812880409" sldId="262"/>
            <ac:spMk id="16" creationId="{1DB2209D-0E45-B7FC-F404-01865D6CBE20}"/>
          </ac:spMkLst>
        </pc:spChg>
        <pc:spChg chg="add del">
          <ac:chgData name="Stuart Bramwell" userId="549ab1109c4b7943" providerId="LiveId" clId="{93106ABF-A106-4457-BC48-544CB3603B61}" dt="2022-09-18T09:50:31.846" v="477" actId="26606"/>
          <ac:spMkLst>
            <pc:docMk/>
            <pc:sldMk cId="1812880409" sldId="262"/>
            <ac:spMk id="17" creationId="{55A52C45-1FCB-4636-A80F-2849B8226C01}"/>
          </ac:spMkLst>
        </pc:spChg>
        <pc:spChg chg="add del">
          <ac:chgData name="Stuart Bramwell" userId="549ab1109c4b7943" providerId="LiveId" clId="{93106ABF-A106-4457-BC48-544CB3603B61}" dt="2022-09-18T09:50:31.846" v="477" actId="26606"/>
          <ac:spMkLst>
            <pc:docMk/>
            <pc:sldMk cId="1812880409" sldId="262"/>
            <ac:spMk id="19" creationId="{768EB4DD-3704-43AD-92B3-C4E0C6EA92CB}"/>
          </ac:spMkLst>
        </pc:spChg>
        <pc:spChg chg="add del">
          <ac:chgData name="Stuart Bramwell" userId="549ab1109c4b7943" providerId="LiveId" clId="{93106ABF-A106-4457-BC48-544CB3603B61}" dt="2022-09-18T09:51:11.088" v="482" actId="26606"/>
          <ac:spMkLst>
            <pc:docMk/>
            <pc:sldMk cId="1812880409" sldId="262"/>
            <ac:spMk id="21" creationId="{08C9B587-E65E-4B52-B37C-ABEBB6E87928}"/>
          </ac:spMkLst>
        </pc:spChg>
        <pc:spChg chg="add del">
          <ac:chgData name="Stuart Bramwell" userId="549ab1109c4b7943" providerId="LiveId" clId="{93106ABF-A106-4457-BC48-544CB3603B61}" dt="2022-09-18T09:51:11.088" v="482" actId="26606"/>
          <ac:spMkLst>
            <pc:docMk/>
            <pc:sldMk cId="1812880409" sldId="262"/>
            <ac:spMk id="24" creationId="{68AF5748-FED8-45BA-8631-26D1D10F3246}"/>
          </ac:spMkLst>
        </pc:spChg>
        <pc:spChg chg="add del">
          <ac:chgData name="Stuart Bramwell" userId="549ab1109c4b7943" providerId="LiveId" clId="{93106ABF-A106-4457-BC48-544CB3603B61}" dt="2022-09-18T09:51:11.088" v="482" actId="26606"/>
          <ac:spMkLst>
            <pc:docMk/>
            <pc:sldMk cId="1812880409" sldId="262"/>
            <ac:spMk id="26" creationId="{AF2F604E-43BE-4DC3-B983-E071523364F8}"/>
          </ac:spMkLst>
        </pc:spChg>
        <pc:spChg chg="del">
          <ac:chgData name="Stuart Bramwell" userId="549ab1109c4b7943" providerId="LiveId" clId="{93106ABF-A106-4457-BC48-544CB3603B61}" dt="2022-09-18T09:49:56.959" v="471"/>
          <ac:spMkLst>
            <pc:docMk/>
            <pc:sldMk cId="1812880409" sldId="262"/>
            <ac:spMk id="27" creationId="{68AF5748-FED8-45BA-8631-26D1D10F3246}"/>
          </ac:spMkLst>
        </pc:spChg>
        <pc:spChg chg="del">
          <ac:chgData name="Stuart Bramwell" userId="549ab1109c4b7943" providerId="LiveId" clId="{93106ABF-A106-4457-BC48-544CB3603B61}" dt="2022-09-18T09:49:56.959" v="471"/>
          <ac:spMkLst>
            <pc:docMk/>
            <pc:sldMk cId="1812880409" sldId="262"/>
            <ac:spMk id="28" creationId="{AF2F604E-43BE-4DC3-B983-E071523364F8}"/>
          </ac:spMkLst>
        </pc:spChg>
        <pc:spChg chg="del">
          <ac:chgData name="Stuart Bramwell" userId="549ab1109c4b7943" providerId="LiveId" clId="{93106ABF-A106-4457-BC48-544CB3603B61}" dt="2022-09-18T09:49:56.959" v="471"/>
          <ac:spMkLst>
            <pc:docMk/>
            <pc:sldMk cId="1812880409" sldId="262"/>
            <ac:spMk id="29" creationId="{08C9B587-E65E-4B52-B37C-ABEBB6E87928}"/>
          </ac:spMkLst>
        </pc:spChg>
        <pc:spChg chg="add del">
          <ac:chgData name="Stuart Bramwell" userId="549ab1109c4b7943" providerId="LiveId" clId="{93106ABF-A106-4457-BC48-544CB3603B61}" dt="2022-09-18T09:51:54.183" v="487" actId="26606"/>
          <ac:spMkLst>
            <pc:docMk/>
            <pc:sldMk cId="1812880409" sldId="262"/>
            <ac:spMk id="31" creationId="{68AF5748-FED8-45BA-8631-26D1D10F3246}"/>
          </ac:spMkLst>
        </pc:spChg>
        <pc:spChg chg="add del">
          <ac:chgData name="Stuart Bramwell" userId="549ab1109c4b7943" providerId="LiveId" clId="{93106ABF-A106-4457-BC48-544CB3603B61}" dt="2022-09-18T09:51:54.183" v="487" actId="26606"/>
          <ac:spMkLst>
            <pc:docMk/>
            <pc:sldMk cId="1812880409" sldId="262"/>
            <ac:spMk id="33" creationId="{AF2F604E-43BE-4DC3-B983-E071523364F8}"/>
          </ac:spMkLst>
        </pc:spChg>
        <pc:spChg chg="add del">
          <ac:chgData name="Stuart Bramwell" userId="549ab1109c4b7943" providerId="LiveId" clId="{93106ABF-A106-4457-BC48-544CB3603B61}" dt="2022-09-18T09:51:54.183" v="487" actId="26606"/>
          <ac:spMkLst>
            <pc:docMk/>
            <pc:sldMk cId="1812880409" sldId="262"/>
            <ac:spMk id="35" creationId="{08C9B587-E65E-4B52-B37C-ABEBB6E87928}"/>
          </ac:spMkLst>
        </pc:spChg>
        <pc:spChg chg="add">
          <ac:chgData name="Stuart Bramwell" userId="549ab1109c4b7943" providerId="LiveId" clId="{93106ABF-A106-4457-BC48-544CB3603B61}" dt="2022-09-18T09:51:54.183" v="487" actId="26606"/>
          <ac:spMkLst>
            <pc:docMk/>
            <pc:sldMk cId="1812880409" sldId="262"/>
            <ac:spMk id="40" creationId="{68AF5748-FED8-45BA-8631-26D1D10F3246}"/>
          </ac:spMkLst>
        </pc:spChg>
        <pc:spChg chg="add">
          <ac:chgData name="Stuart Bramwell" userId="549ab1109c4b7943" providerId="LiveId" clId="{93106ABF-A106-4457-BC48-544CB3603B61}" dt="2022-09-18T09:51:54.183" v="487" actId="26606"/>
          <ac:spMkLst>
            <pc:docMk/>
            <pc:sldMk cId="1812880409" sldId="262"/>
            <ac:spMk id="42" creationId="{AF2F604E-43BE-4DC3-B983-E071523364F8}"/>
          </ac:spMkLst>
        </pc:spChg>
        <pc:spChg chg="add">
          <ac:chgData name="Stuart Bramwell" userId="549ab1109c4b7943" providerId="LiveId" clId="{93106ABF-A106-4457-BC48-544CB3603B61}" dt="2022-09-18T09:51:54.183" v="487" actId="26606"/>
          <ac:spMkLst>
            <pc:docMk/>
            <pc:sldMk cId="1812880409" sldId="262"/>
            <ac:spMk id="44" creationId="{08C9B587-E65E-4B52-B37C-ABEBB6E87928}"/>
          </ac:spMkLst>
        </pc:spChg>
        <pc:picChg chg="add del mod">
          <ac:chgData name="Stuart Bramwell" userId="549ab1109c4b7943" providerId="LiveId" clId="{93106ABF-A106-4457-BC48-544CB3603B61}" dt="2022-09-18T09:51:05.135" v="478" actId="478"/>
          <ac:picMkLst>
            <pc:docMk/>
            <pc:sldMk cId="1812880409" sldId="262"/>
            <ac:picMk id="6" creationId="{76DC6272-7A2F-FD3C-EA14-581DFCDCB892}"/>
          </ac:picMkLst>
        </pc:picChg>
        <pc:picChg chg="del">
          <ac:chgData name="Stuart Bramwell" userId="549ab1109c4b7943" providerId="LiveId" clId="{93106ABF-A106-4457-BC48-544CB3603B61}" dt="2022-09-18T09:50:03.022" v="472" actId="478"/>
          <ac:picMkLst>
            <pc:docMk/>
            <pc:sldMk cId="1812880409" sldId="262"/>
            <ac:picMk id="9" creationId="{D9508BEC-8FA9-B200-048C-57B77483AA61}"/>
          </ac:picMkLst>
        </pc:picChg>
        <pc:picChg chg="add del mod">
          <ac:chgData name="Stuart Bramwell" userId="549ab1109c4b7943" providerId="LiveId" clId="{93106ABF-A106-4457-BC48-544CB3603B61}" dt="2022-09-18T09:51:48.855" v="483" actId="478"/>
          <ac:picMkLst>
            <pc:docMk/>
            <pc:sldMk cId="1812880409" sldId="262"/>
            <ac:picMk id="12" creationId="{D5319112-1077-DC89-6C9E-6E94C2C46510}"/>
          </ac:picMkLst>
        </pc:picChg>
        <pc:picChg chg="add mod">
          <ac:chgData name="Stuart Bramwell" userId="549ab1109c4b7943" providerId="LiveId" clId="{93106ABF-A106-4457-BC48-544CB3603B61}" dt="2022-09-18T09:51:54.183" v="487" actId="26606"/>
          <ac:picMkLst>
            <pc:docMk/>
            <pc:sldMk cId="1812880409" sldId="262"/>
            <ac:picMk id="20" creationId="{2E776847-B39C-B046-3CF0-45E1E5E71A64}"/>
          </ac:picMkLst>
        </pc:picChg>
      </pc:sldChg>
      <pc:sldChg chg="addSp delSp modSp add mod setBg delDesignElem">
        <pc:chgData name="Stuart Bramwell" userId="549ab1109c4b7943" providerId="LiveId" clId="{93106ABF-A106-4457-BC48-544CB3603B61}" dt="2022-09-20T08:53:44.678" v="2877" actId="20577"/>
        <pc:sldMkLst>
          <pc:docMk/>
          <pc:sldMk cId="3076653739" sldId="262"/>
        </pc:sldMkLst>
        <pc:spChg chg="mod">
          <ac:chgData name="Stuart Bramwell" userId="549ab1109c4b7943" providerId="LiveId" clId="{93106ABF-A106-4457-BC48-544CB3603B61}" dt="2022-09-20T08:53:44.678" v="2877" actId="20577"/>
          <ac:spMkLst>
            <pc:docMk/>
            <pc:sldMk cId="3076653739" sldId="262"/>
            <ac:spMk id="2" creationId="{574C07B5-D30C-021A-8D9C-DCBFA755BB5C}"/>
          </ac:spMkLst>
        </pc:spChg>
        <pc:spChg chg="add del mod">
          <ac:chgData name="Stuart Bramwell" userId="549ab1109c4b7943" providerId="LiveId" clId="{93106ABF-A106-4457-BC48-544CB3603B61}" dt="2022-09-18T10:00:11.813" v="537"/>
          <ac:spMkLst>
            <pc:docMk/>
            <pc:sldMk cId="3076653739" sldId="262"/>
            <ac:spMk id="4" creationId="{5BA6B9A3-A94E-304B-BD93-9530C1258D85}"/>
          </ac:spMkLst>
        </pc:spChg>
        <pc:spChg chg="add del">
          <ac:chgData name="Stuart Bramwell" userId="549ab1109c4b7943" providerId="LiveId" clId="{93106ABF-A106-4457-BC48-544CB3603B61}" dt="2022-09-18T10:00:34.912" v="541" actId="26606"/>
          <ac:spMkLst>
            <pc:docMk/>
            <pc:sldMk cId="3076653739" sldId="262"/>
            <ac:spMk id="11" creationId="{D4771268-CB57-404A-9271-370EB28F6090}"/>
          </ac:spMkLst>
        </pc:spChg>
        <pc:spChg chg="add del mod">
          <ac:chgData name="Stuart Bramwell" userId="549ab1109c4b7943" providerId="LiveId" clId="{93106ABF-A106-4457-BC48-544CB3603B61}" dt="2022-09-18T10:03:15.112" v="548" actId="26606"/>
          <ac:spMkLst>
            <pc:docMk/>
            <pc:sldMk cId="3076653739" sldId="262"/>
            <ac:spMk id="12" creationId="{2E9D7A57-95CA-EB58-8BBF-F7CD96CF0CB8}"/>
          </ac:spMkLst>
        </pc:spChg>
        <pc:spChg chg="add del">
          <ac:chgData name="Stuart Bramwell" userId="549ab1109c4b7943" providerId="LiveId" clId="{93106ABF-A106-4457-BC48-544CB3603B61}" dt="2022-09-18T10:03:15.112" v="548" actId="26606"/>
          <ac:spMkLst>
            <pc:docMk/>
            <pc:sldMk cId="3076653739" sldId="262"/>
            <ac:spMk id="13" creationId="{AF2F604E-43BE-4DC3-B983-E071523364F8}"/>
          </ac:spMkLst>
        </pc:spChg>
        <pc:spChg chg="add del">
          <ac:chgData name="Stuart Bramwell" userId="549ab1109c4b7943" providerId="LiveId" clId="{93106ABF-A106-4457-BC48-544CB3603B61}" dt="2022-09-18T10:03:15.112" v="548" actId="26606"/>
          <ac:spMkLst>
            <pc:docMk/>
            <pc:sldMk cId="3076653739" sldId="262"/>
            <ac:spMk id="14" creationId="{68AF5748-FED8-45BA-8631-26D1D10F3246}"/>
          </ac:spMkLst>
        </pc:spChg>
        <pc:spChg chg="add del">
          <ac:chgData name="Stuart Bramwell" userId="549ab1109c4b7943" providerId="LiveId" clId="{93106ABF-A106-4457-BC48-544CB3603B61}" dt="2022-09-18T10:03:15.112" v="548" actId="26606"/>
          <ac:spMkLst>
            <pc:docMk/>
            <pc:sldMk cId="3076653739" sldId="262"/>
            <ac:spMk id="15" creationId="{08C9B587-E65E-4B52-B37C-ABEBB6E87928}"/>
          </ac:spMkLst>
        </pc:spChg>
        <pc:spChg chg="add">
          <ac:chgData name="Stuart Bramwell" userId="549ab1109c4b7943" providerId="LiveId" clId="{93106ABF-A106-4457-BC48-544CB3603B61}" dt="2022-09-18T10:03:15.112" v="548" actId="26606"/>
          <ac:spMkLst>
            <pc:docMk/>
            <pc:sldMk cId="3076653739" sldId="262"/>
            <ac:spMk id="20" creationId="{68AF5748-FED8-45BA-8631-26D1D10F3246}"/>
          </ac:spMkLst>
        </pc:spChg>
        <pc:spChg chg="add">
          <ac:chgData name="Stuart Bramwell" userId="549ab1109c4b7943" providerId="LiveId" clId="{93106ABF-A106-4457-BC48-544CB3603B61}" dt="2022-09-18T10:03:15.112" v="548" actId="26606"/>
          <ac:spMkLst>
            <pc:docMk/>
            <pc:sldMk cId="3076653739" sldId="262"/>
            <ac:spMk id="22" creationId="{AF2F604E-43BE-4DC3-B983-E071523364F8}"/>
          </ac:spMkLst>
        </pc:spChg>
        <pc:spChg chg="add">
          <ac:chgData name="Stuart Bramwell" userId="549ab1109c4b7943" providerId="LiveId" clId="{93106ABF-A106-4457-BC48-544CB3603B61}" dt="2022-09-18T10:03:15.112" v="548" actId="26606"/>
          <ac:spMkLst>
            <pc:docMk/>
            <pc:sldMk cId="3076653739" sldId="262"/>
            <ac:spMk id="24" creationId="{08C9B587-E65E-4B52-B37C-ABEBB6E87928}"/>
          </ac:spMkLst>
        </pc:spChg>
        <pc:spChg chg="del">
          <ac:chgData name="Stuart Bramwell" userId="549ab1109c4b7943" providerId="LiveId" clId="{93106ABF-A106-4457-BC48-544CB3603B61}" dt="2022-09-18T09:59:35.572" v="495"/>
          <ac:spMkLst>
            <pc:docMk/>
            <pc:sldMk cId="3076653739" sldId="262"/>
            <ac:spMk id="27" creationId="{68AF5748-FED8-45BA-8631-26D1D10F3246}"/>
          </ac:spMkLst>
        </pc:spChg>
        <pc:spChg chg="del">
          <ac:chgData name="Stuart Bramwell" userId="549ab1109c4b7943" providerId="LiveId" clId="{93106ABF-A106-4457-BC48-544CB3603B61}" dt="2022-09-18T09:59:35.572" v="495"/>
          <ac:spMkLst>
            <pc:docMk/>
            <pc:sldMk cId="3076653739" sldId="262"/>
            <ac:spMk id="28" creationId="{AF2F604E-43BE-4DC3-B983-E071523364F8}"/>
          </ac:spMkLst>
        </pc:spChg>
        <pc:spChg chg="del">
          <ac:chgData name="Stuart Bramwell" userId="549ab1109c4b7943" providerId="LiveId" clId="{93106ABF-A106-4457-BC48-544CB3603B61}" dt="2022-09-18T09:59:35.572" v="495"/>
          <ac:spMkLst>
            <pc:docMk/>
            <pc:sldMk cId="3076653739" sldId="262"/>
            <ac:spMk id="29" creationId="{08C9B587-E65E-4B52-B37C-ABEBB6E87928}"/>
          </ac:spMkLst>
        </pc:spChg>
        <pc:picChg chg="add del mod">
          <ac:chgData name="Stuart Bramwell" userId="549ab1109c4b7943" providerId="LiveId" clId="{93106ABF-A106-4457-BC48-544CB3603B61}" dt="2022-09-18T10:03:13.173" v="547" actId="478"/>
          <ac:picMkLst>
            <pc:docMk/>
            <pc:sldMk cId="3076653739" sldId="262"/>
            <ac:picMk id="6" creationId="{8D559303-8025-4F7C-B9DB-3909C1146FD1}"/>
          </ac:picMkLst>
        </pc:picChg>
        <pc:picChg chg="add mod">
          <ac:chgData name="Stuart Bramwell" userId="549ab1109c4b7943" providerId="LiveId" clId="{93106ABF-A106-4457-BC48-544CB3603B61}" dt="2022-09-18T10:03:15.112" v="548" actId="26606"/>
          <ac:picMkLst>
            <pc:docMk/>
            <pc:sldMk cId="3076653739" sldId="262"/>
            <ac:picMk id="8" creationId="{3D18A8CC-2FE2-A9BC-34D0-622B1BAD4516}"/>
          </ac:picMkLst>
        </pc:picChg>
        <pc:picChg chg="del mod">
          <ac:chgData name="Stuart Bramwell" userId="549ab1109c4b7943" providerId="LiveId" clId="{93106ABF-A106-4457-BC48-544CB3603B61}" dt="2022-09-18T10:00:08.378" v="536" actId="478"/>
          <ac:picMkLst>
            <pc:docMk/>
            <pc:sldMk cId="3076653739" sldId="262"/>
            <ac:picMk id="9" creationId="{D9508BEC-8FA9-B200-048C-57B77483AA61}"/>
          </ac:picMkLst>
        </pc:picChg>
      </pc:sldChg>
      <pc:sldChg chg="addSp delSp modSp new mod setBg">
        <pc:chgData name="Stuart Bramwell" userId="549ab1109c4b7943" providerId="LiveId" clId="{93106ABF-A106-4457-BC48-544CB3603B61}" dt="2022-09-20T09:05:48.403" v="2955" actId="20577"/>
        <pc:sldMkLst>
          <pc:docMk/>
          <pc:sldMk cId="542266270" sldId="263"/>
        </pc:sldMkLst>
        <pc:spChg chg="mod">
          <ac:chgData name="Stuart Bramwell" userId="549ab1109c4b7943" providerId="LiveId" clId="{93106ABF-A106-4457-BC48-544CB3603B61}" dt="2022-09-18T11:13:14.893" v="936" actId="20577"/>
          <ac:spMkLst>
            <pc:docMk/>
            <pc:sldMk cId="542266270" sldId="263"/>
            <ac:spMk id="2" creationId="{0B0DD78A-C431-AE82-7ABA-0D30B0FB21E1}"/>
          </ac:spMkLst>
        </pc:spChg>
        <pc:spChg chg="add del mod">
          <ac:chgData name="Stuart Bramwell" userId="549ab1109c4b7943" providerId="LiveId" clId="{93106ABF-A106-4457-BC48-544CB3603B61}" dt="2022-09-18T10:26:09.350" v="675" actId="26606"/>
          <ac:spMkLst>
            <pc:docMk/>
            <pc:sldMk cId="542266270" sldId="263"/>
            <ac:spMk id="3" creationId="{34546248-44EB-EC78-2D53-DCAE5A5B1FFF}"/>
          </ac:spMkLst>
        </pc:spChg>
        <pc:spChg chg="add del">
          <ac:chgData name="Stuart Bramwell" userId="549ab1109c4b7943" providerId="LiveId" clId="{93106ABF-A106-4457-BC48-544CB3603B61}" dt="2022-09-18T10:26:09.350" v="675" actId="26606"/>
          <ac:spMkLst>
            <pc:docMk/>
            <pc:sldMk cId="542266270" sldId="263"/>
            <ac:spMk id="8" creationId="{DAF1966E-FD40-4A4A-B61B-C4DF7FA05F06}"/>
          </ac:spMkLst>
        </pc:spChg>
        <pc:spChg chg="add del">
          <ac:chgData name="Stuart Bramwell" userId="549ab1109c4b7943" providerId="LiveId" clId="{93106ABF-A106-4457-BC48-544CB3603B61}" dt="2022-09-18T10:26:09.350" v="675" actId="26606"/>
          <ac:spMkLst>
            <pc:docMk/>
            <pc:sldMk cId="542266270" sldId="263"/>
            <ac:spMk id="10" creationId="{047BFA19-D45E-416B-A404-7AF2F3F27017}"/>
          </ac:spMkLst>
        </pc:spChg>
        <pc:spChg chg="add del">
          <ac:chgData name="Stuart Bramwell" userId="549ab1109c4b7943" providerId="LiveId" clId="{93106ABF-A106-4457-BC48-544CB3603B61}" dt="2022-09-18T10:26:09.350" v="675" actId="26606"/>
          <ac:spMkLst>
            <pc:docMk/>
            <pc:sldMk cId="542266270" sldId="263"/>
            <ac:spMk id="12" creationId="{8E0105E7-23DB-4CF2-8258-FF47C7620F6E}"/>
          </ac:spMkLst>
        </pc:spChg>
        <pc:spChg chg="add del">
          <ac:chgData name="Stuart Bramwell" userId="549ab1109c4b7943" providerId="LiveId" clId="{93106ABF-A106-4457-BC48-544CB3603B61}" dt="2022-09-18T10:26:09.350" v="675" actId="26606"/>
          <ac:spMkLst>
            <pc:docMk/>
            <pc:sldMk cId="542266270" sldId="263"/>
            <ac:spMk id="14" creationId="{074B4F7D-14B2-478B-8BF5-01E4E0C5D263}"/>
          </ac:spMkLst>
        </pc:spChg>
        <pc:spChg chg="add del">
          <ac:chgData name="Stuart Bramwell" userId="549ab1109c4b7943" providerId="LiveId" clId="{93106ABF-A106-4457-BC48-544CB3603B61}" dt="2022-09-18T10:26:09.332" v="674" actId="26606"/>
          <ac:spMkLst>
            <pc:docMk/>
            <pc:sldMk cId="542266270" sldId="263"/>
            <ac:spMk id="19" creationId="{DAF1966E-FD40-4A4A-B61B-C4DF7FA05F06}"/>
          </ac:spMkLst>
        </pc:spChg>
        <pc:spChg chg="add del">
          <ac:chgData name="Stuart Bramwell" userId="549ab1109c4b7943" providerId="LiveId" clId="{93106ABF-A106-4457-BC48-544CB3603B61}" dt="2022-09-18T10:25:59.485" v="672" actId="26606"/>
          <ac:spMkLst>
            <pc:docMk/>
            <pc:sldMk cId="542266270" sldId="263"/>
            <ac:spMk id="20" creationId="{56E9B3E6-E277-4D68-BA48-9CB43FFBD6E2}"/>
          </ac:spMkLst>
        </pc:spChg>
        <pc:spChg chg="add del">
          <ac:chgData name="Stuart Bramwell" userId="549ab1109c4b7943" providerId="LiveId" clId="{93106ABF-A106-4457-BC48-544CB3603B61}" dt="2022-09-18T10:26:09.332" v="674" actId="26606"/>
          <ac:spMkLst>
            <pc:docMk/>
            <pc:sldMk cId="542266270" sldId="263"/>
            <ac:spMk id="21" creationId="{047BFA19-D45E-416B-A404-7AF2F3F27017}"/>
          </ac:spMkLst>
        </pc:spChg>
        <pc:spChg chg="add del">
          <ac:chgData name="Stuart Bramwell" userId="549ab1109c4b7943" providerId="LiveId" clId="{93106ABF-A106-4457-BC48-544CB3603B61}" dt="2022-09-18T10:25:59.485" v="672" actId="26606"/>
          <ac:spMkLst>
            <pc:docMk/>
            <pc:sldMk cId="542266270" sldId="263"/>
            <ac:spMk id="27" creationId="{D5B0017B-2ECA-49AF-B397-DC140825DF8D}"/>
          </ac:spMkLst>
        </pc:spChg>
        <pc:spChg chg="add del">
          <ac:chgData name="Stuart Bramwell" userId="549ab1109c4b7943" providerId="LiveId" clId="{93106ABF-A106-4457-BC48-544CB3603B61}" dt="2022-09-18T10:26:09.332" v="674" actId="26606"/>
          <ac:spMkLst>
            <pc:docMk/>
            <pc:sldMk cId="542266270" sldId="263"/>
            <ac:spMk id="31" creationId="{8E0105E7-23DB-4CF2-8258-FF47C7620F6E}"/>
          </ac:spMkLst>
        </pc:spChg>
        <pc:spChg chg="add del">
          <ac:chgData name="Stuart Bramwell" userId="549ab1109c4b7943" providerId="LiveId" clId="{93106ABF-A106-4457-BC48-544CB3603B61}" dt="2022-09-18T10:26:09.332" v="674" actId="26606"/>
          <ac:spMkLst>
            <pc:docMk/>
            <pc:sldMk cId="542266270" sldId="263"/>
            <ac:spMk id="32" creationId="{074B4F7D-14B2-478B-8BF5-01E4E0C5D263}"/>
          </ac:spMkLst>
        </pc:spChg>
        <pc:spChg chg="add del">
          <ac:chgData name="Stuart Bramwell" userId="549ab1109c4b7943" providerId="LiveId" clId="{93106ABF-A106-4457-BC48-544CB3603B61}" dt="2022-09-18T10:26:09.332" v="674" actId="26606"/>
          <ac:spMkLst>
            <pc:docMk/>
            <pc:sldMk cId="542266270" sldId="263"/>
            <ac:spMk id="33" creationId="{34546248-44EB-EC78-2D53-DCAE5A5B1FFF}"/>
          </ac:spMkLst>
        </pc:spChg>
        <pc:spChg chg="add">
          <ac:chgData name="Stuart Bramwell" userId="549ab1109c4b7943" providerId="LiveId" clId="{93106ABF-A106-4457-BC48-544CB3603B61}" dt="2022-09-18T10:26:09.350" v="675" actId="26606"/>
          <ac:spMkLst>
            <pc:docMk/>
            <pc:sldMk cId="542266270" sldId="263"/>
            <ac:spMk id="35" creationId="{DAF1966E-FD40-4A4A-B61B-C4DF7FA05F06}"/>
          </ac:spMkLst>
        </pc:spChg>
        <pc:spChg chg="add">
          <ac:chgData name="Stuart Bramwell" userId="549ab1109c4b7943" providerId="LiveId" clId="{93106ABF-A106-4457-BC48-544CB3603B61}" dt="2022-09-18T10:26:09.350" v="675" actId="26606"/>
          <ac:spMkLst>
            <pc:docMk/>
            <pc:sldMk cId="542266270" sldId="263"/>
            <ac:spMk id="36" creationId="{047BFA19-D45E-416B-A404-7AF2F3F27017}"/>
          </ac:spMkLst>
        </pc:spChg>
        <pc:spChg chg="add">
          <ac:chgData name="Stuart Bramwell" userId="549ab1109c4b7943" providerId="LiveId" clId="{93106ABF-A106-4457-BC48-544CB3603B61}" dt="2022-09-18T10:26:09.350" v="675" actId="26606"/>
          <ac:spMkLst>
            <pc:docMk/>
            <pc:sldMk cId="542266270" sldId="263"/>
            <ac:spMk id="37" creationId="{8E0105E7-23DB-4CF2-8258-FF47C7620F6E}"/>
          </ac:spMkLst>
        </pc:spChg>
        <pc:spChg chg="add">
          <ac:chgData name="Stuart Bramwell" userId="549ab1109c4b7943" providerId="LiveId" clId="{93106ABF-A106-4457-BC48-544CB3603B61}" dt="2022-09-18T10:26:09.350" v="675" actId="26606"/>
          <ac:spMkLst>
            <pc:docMk/>
            <pc:sldMk cId="542266270" sldId="263"/>
            <ac:spMk id="38" creationId="{074B4F7D-14B2-478B-8BF5-01E4E0C5D263}"/>
          </ac:spMkLst>
        </pc:spChg>
        <pc:grpChg chg="add del">
          <ac:chgData name="Stuart Bramwell" userId="549ab1109c4b7943" providerId="LiveId" clId="{93106ABF-A106-4457-BC48-544CB3603B61}" dt="2022-09-18T10:25:59.485" v="672" actId="26606"/>
          <ac:grpSpMkLst>
            <pc:docMk/>
            <pc:sldMk cId="542266270" sldId="263"/>
            <ac:grpSpMk id="22" creationId="{AE1C45F0-260A-458C-96ED-C1F6D2151219}"/>
          </ac:grpSpMkLst>
        </pc:grpChg>
        <pc:graphicFrameChg chg="add del">
          <ac:chgData name="Stuart Bramwell" userId="549ab1109c4b7943" providerId="LiveId" clId="{93106ABF-A106-4457-BC48-544CB3603B61}" dt="2022-09-18T10:25:59.485" v="672" actId="26606"/>
          <ac:graphicFrameMkLst>
            <pc:docMk/>
            <pc:sldMk cId="542266270" sldId="263"/>
            <ac:graphicFrameMk id="16" creationId="{7537E0F9-7576-99FE-1F43-918AFE5B7695}"/>
          </ac:graphicFrameMkLst>
        </pc:graphicFrameChg>
        <pc:graphicFrameChg chg="add mod">
          <ac:chgData name="Stuart Bramwell" userId="549ab1109c4b7943" providerId="LiveId" clId="{93106ABF-A106-4457-BC48-544CB3603B61}" dt="2022-09-20T09:05:48.403" v="2955" actId="20577"/>
          <ac:graphicFrameMkLst>
            <pc:docMk/>
            <pc:sldMk cId="542266270" sldId="263"/>
            <ac:graphicFrameMk id="39" creationId="{98E1C85A-680B-B6CE-21E0-22B162DBA03E}"/>
          </ac:graphicFrameMkLst>
        </pc:graphicFrameChg>
        <pc:cxnChg chg="add del">
          <ac:chgData name="Stuart Bramwell" userId="549ab1109c4b7943" providerId="LiveId" clId="{93106ABF-A106-4457-BC48-544CB3603B61}" dt="2022-09-18T10:25:59.485" v="672" actId="26606"/>
          <ac:cxnSpMkLst>
            <pc:docMk/>
            <pc:sldMk cId="542266270" sldId="263"/>
            <ac:cxnSpMk id="29" creationId="{6CF1BAF6-AD41-4082-B212-8A1F9A2E8779}"/>
          </ac:cxnSpMkLst>
        </pc:cxnChg>
      </pc:sldChg>
      <pc:sldChg chg="addSp modSp new del mod setBg">
        <pc:chgData name="Stuart Bramwell" userId="549ab1109c4b7943" providerId="LiveId" clId="{93106ABF-A106-4457-BC48-544CB3603B61}" dt="2022-09-19T12:52:21.339" v="1555" actId="2696"/>
        <pc:sldMkLst>
          <pc:docMk/>
          <pc:sldMk cId="2699163508" sldId="264"/>
        </pc:sldMkLst>
        <pc:spChg chg="mod">
          <ac:chgData name="Stuart Bramwell" userId="549ab1109c4b7943" providerId="LiveId" clId="{93106ABF-A106-4457-BC48-544CB3603B61}" dt="2022-09-19T12:49:51.555" v="1494" actId="26606"/>
          <ac:spMkLst>
            <pc:docMk/>
            <pc:sldMk cId="2699163508" sldId="264"/>
            <ac:spMk id="2" creationId="{92CB0BD5-D6B2-FDE1-C6A5-D5D76DF95E11}"/>
          </ac:spMkLst>
        </pc:spChg>
        <pc:spChg chg="mod">
          <ac:chgData name="Stuart Bramwell" userId="549ab1109c4b7943" providerId="LiveId" clId="{93106ABF-A106-4457-BC48-544CB3603B61}" dt="2022-09-19T12:51:39.410" v="1550" actId="255"/>
          <ac:spMkLst>
            <pc:docMk/>
            <pc:sldMk cId="2699163508" sldId="264"/>
            <ac:spMk id="3" creationId="{89E4D207-B75F-6F93-F53D-C72D3DFF5FB3}"/>
          </ac:spMkLst>
        </pc:spChg>
        <pc:spChg chg="add">
          <ac:chgData name="Stuart Bramwell" userId="549ab1109c4b7943" providerId="LiveId" clId="{93106ABF-A106-4457-BC48-544CB3603B61}" dt="2022-09-19T12:49:51.555" v="1494" actId="26606"/>
          <ac:spMkLst>
            <pc:docMk/>
            <pc:sldMk cId="2699163508" sldId="264"/>
            <ac:spMk id="8" creationId="{100EDD19-6802-4EC3-95CE-CFFAB042CFD6}"/>
          </ac:spMkLst>
        </pc:spChg>
        <pc:spChg chg="add">
          <ac:chgData name="Stuart Bramwell" userId="549ab1109c4b7943" providerId="LiveId" clId="{93106ABF-A106-4457-BC48-544CB3603B61}" dt="2022-09-19T12:49:51.555" v="1494" actId="26606"/>
          <ac:spMkLst>
            <pc:docMk/>
            <pc:sldMk cId="2699163508" sldId="264"/>
            <ac:spMk id="10" creationId="{DB17E863-922E-4C26-BD64-E8FD41D28661}"/>
          </ac:spMkLst>
        </pc:spChg>
      </pc:sldChg>
      <pc:sldChg chg="addSp delSp modSp new del mod setBg">
        <pc:chgData name="Stuart Bramwell" userId="549ab1109c4b7943" providerId="LiveId" clId="{93106ABF-A106-4457-BC48-544CB3603B61}" dt="2022-09-20T09:30:48.960" v="3288" actId="2696"/>
        <pc:sldMkLst>
          <pc:docMk/>
          <pc:sldMk cId="3133218039" sldId="265"/>
        </pc:sldMkLst>
        <pc:spChg chg="mod">
          <ac:chgData name="Stuart Bramwell" userId="549ab1109c4b7943" providerId="LiveId" clId="{93106ABF-A106-4457-BC48-544CB3603B61}" dt="2022-09-20T08:54:24.531" v="2879" actId="26606"/>
          <ac:spMkLst>
            <pc:docMk/>
            <pc:sldMk cId="3133218039" sldId="265"/>
            <ac:spMk id="2" creationId="{88D5636E-28A9-F448-58C6-807B61DC5EA9}"/>
          </ac:spMkLst>
        </pc:spChg>
        <pc:spChg chg="add del mod">
          <ac:chgData name="Stuart Bramwell" userId="549ab1109c4b7943" providerId="LiveId" clId="{93106ABF-A106-4457-BC48-544CB3603B61}" dt="2022-09-20T09:20:10.491" v="3127" actId="12"/>
          <ac:spMkLst>
            <pc:docMk/>
            <pc:sldMk cId="3133218039" sldId="265"/>
            <ac:spMk id="3" creationId="{28CE8B8E-2127-67E8-1F22-4B935B79263A}"/>
          </ac:spMkLst>
        </pc:spChg>
        <pc:spChg chg="add del mod">
          <ac:chgData name="Stuart Bramwell" userId="549ab1109c4b7943" providerId="LiveId" clId="{93106ABF-A106-4457-BC48-544CB3603B61}" dt="2022-09-20T08:54:24.531" v="2879" actId="26606"/>
          <ac:spMkLst>
            <pc:docMk/>
            <pc:sldMk cId="3133218039" sldId="265"/>
            <ac:spMk id="4" creationId="{F4509079-D94E-3B95-EE95-B9F2F7C46A18}"/>
          </ac:spMkLst>
        </pc:spChg>
        <pc:spChg chg="add del mod">
          <ac:chgData name="Stuart Bramwell" userId="549ab1109c4b7943" providerId="LiveId" clId="{93106ABF-A106-4457-BC48-544CB3603B61}" dt="2022-09-20T08:54:24.531" v="2879" actId="26606"/>
          <ac:spMkLst>
            <pc:docMk/>
            <pc:sldMk cId="3133218039" sldId="265"/>
            <ac:spMk id="5" creationId="{0BD61F5C-8E49-8F63-CC4B-0C121DE57D44}"/>
          </ac:spMkLst>
        </pc:spChg>
        <pc:spChg chg="add del mod">
          <ac:chgData name="Stuart Bramwell" userId="549ab1109c4b7943" providerId="LiveId" clId="{93106ABF-A106-4457-BC48-544CB3603B61}" dt="2022-09-20T08:54:24.531" v="2879" actId="26606"/>
          <ac:spMkLst>
            <pc:docMk/>
            <pc:sldMk cId="3133218039" sldId="265"/>
            <ac:spMk id="6" creationId="{4BCC68B8-AC9F-DD96-6596-D448A71B28C0}"/>
          </ac:spMkLst>
        </pc:spChg>
        <pc:spChg chg="add del mod">
          <ac:chgData name="Stuart Bramwell" userId="549ab1109c4b7943" providerId="LiveId" clId="{93106ABF-A106-4457-BC48-544CB3603B61}" dt="2022-09-20T09:05:20.452" v="2947" actId="20577"/>
          <ac:spMkLst>
            <pc:docMk/>
            <pc:sldMk cId="3133218039" sldId="265"/>
            <ac:spMk id="7" creationId="{2A7AE3A6-3C6E-CE1E-A092-583BB0EBFB6B}"/>
          </ac:spMkLst>
        </pc:spChg>
        <pc:spChg chg="add del mod">
          <ac:chgData name="Stuart Bramwell" userId="549ab1109c4b7943" providerId="LiveId" clId="{93106ABF-A106-4457-BC48-544CB3603B61}" dt="2022-09-20T08:54:24.531" v="2879" actId="26606"/>
          <ac:spMkLst>
            <pc:docMk/>
            <pc:sldMk cId="3133218039" sldId="265"/>
            <ac:spMk id="8" creationId="{D62E4C7D-6B4C-B5C7-8911-53DB5E371EE8}"/>
          </ac:spMkLst>
        </pc:spChg>
        <pc:spChg chg="add del mod">
          <ac:chgData name="Stuart Bramwell" userId="549ab1109c4b7943" providerId="LiveId" clId="{93106ABF-A106-4457-BC48-544CB3603B61}" dt="2022-09-20T09:05:32.984" v="2949" actId="27636"/>
          <ac:spMkLst>
            <pc:docMk/>
            <pc:sldMk cId="3133218039" sldId="265"/>
            <ac:spMk id="9" creationId="{801843F6-341B-1AA9-45A8-7BFA27104D37}"/>
          </ac:spMkLst>
        </pc:spChg>
        <pc:spChg chg="add del">
          <ac:chgData name="Stuart Bramwell" userId="549ab1109c4b7943" providerId="LiveId" clId="{93106ABF-A106-4457-BC48-544CB3603B61}" dt="2022-09-20T08:54:24.531" v="2879" actId="26606"/>
          <ac:spMkLst>
            <pc:docMk/>
            <pc:sldMk cId="3133218039" sldId="265"/>
            <ac:spMk id="15" creationId="{46C2E80F-49A6-4372-B103-219D417A55ED}"/>
          </ac:spMkLst>
        </pc:spChg>
        <pc:graphicFrameChg chg="add del">
          <ac:chgData name="Stuart Bramwell" userId="549ab1109c4b7943" providerId="LiveId" clId="{93106ABF-A106-4457-BC48-544CB3603B61}" dt="2022-09-20T08:54:24.531" v="2879" actId="26606"/>
          <ac:graphicFrameMkLst>
            <pc:docMk/>
            <pc:sldMk cId="3133218039" sldId="265"/>
            <ac:graphicFrameMk id="11" creationId="{09959A65-B014-B9B4-532F-C2136BBA7F64}"/>
          </ac:graphicFrameMkLst>
        </pc:graphicFrameChg>
      </pc:sldChg>
      <pc:sldChg chg="addSp delSp modSp new del mod">
        <pc:chgData name="Stuart Bramwell" userId="549ab1109c4b7943" providerId="LiveId" clId="{93106ABF-A106-4457-BC48-544CB3603B61}" dt="2022-09-20T09:34:35.801" v="3420" actId="47"/>
        <pc:sldMkLst>
          <pc:docMk/>
          <pc:sldMk cId="3915296838" sldId="266"/>
        </pc:sldMkLst>
        <pc:spChg chg="mod">
          <ac:chgData name="Stuart Bramwell" userId="549ab1109c4b7943" providerId="LiveId" clId="{93106ABF-A106-4457-BC48-544CB3603B61}" dt="2022-09-19T13:15:23.120" v="1926" actId="27636"/>
          <ac:spMkLst>
            <pc:docMk/>
            <pc:sldMk cId="3915296838" sldId="266"/>
            <ac:spMk id="2" creationId="{EB1A8C32-CF37-64AE-540B-73B04BAF105D}"/>
          </ac:spMkLst>
        </pc:spChg>
        <pc:spChg chg="mod">
          <ac:chgData name="Stuart Bramwell" userId="549ab1109c4b7943" providerId="LiveId" clId="{93106ABF-A106-4457-BC48-544CB3603B61}" dt="2022-09-19T13:17:38.273" v="1965" actId="2711"/>
          <ac:spMkLst>
            <pc:docMk/>
            <pc:sldMk cId="3915296838" sldId="266"/>
            <ac:spMk id="3" creationId="{53D871C9-10D2-4C37-7BAA-A384D141E7C5}"/>
          </ac:spMkLst>
        </pc:spChg>
        <pc:spChg chg="del">
          <ac:chgData name="Stuart Bramwell" userId="549ab1109c4b7943" providerId="LiveId" clId="{93106ABF-A106-4457-BC48-544CB3603B61}" dt="2022-09-19T13:15:30.666" v="1927"/>
          <ac:spMkLst>
            <pc:docMk/>
            <pc:sldMk cId="3915296838" sldId="266"/>
            <ac:spMk id="4" creationId="{B91B21FA-A00D-65C2-118A-F0395994F5CB}"/>
          </ac:spMkLst>
        </pc:spChg>
        <pc:spChg chg="mod">
          <ac:chgData name="Stuart Bramwell" userId="549ab1109c4b7943" providerId="LiveId" clId="{93106ABF-A106-4457-BC48-544CB3603B61}" dt="2022-09-19T13:17:46.556" v="1967" actId="113"/>
          <ac:spMkLst>
            <pc:docMk/>
            <pc:sldMk cId="3915296838" sldId="266"/>
            <ac:spMk id="5" creationId="{AB4C7E7D-E16E-C059-7FFE-7E1C3CFB803E}"/>
          </ac:spMkLst>
        </pc:spChg>
        <pc:spChg chg="del">
          <ac:chgData name="Stuart Bramwell" userId="549ab1109c4b7943" providerId="LiveId" clId="{93106ABF-A106-4457-BC48-544CB3603B61}" dt="2022-09-19T13:15:46.367" v="1942"/>
          <ac:spMkLst>
            <pc:docMk/>
            <pc:sldMk cId="3915296838" sldId="266"/>
            <ac:spMk id="6" creationId="{347ACFE8-A704-BA1C-F138-BDFBB301304E}"/>
          </ac:spMkLst>
        </pc:spChg>
        <pc:spChg chg="add del mod">
          <ac:chgData name="Stuart Bramwell" userId="549ab1109c4b7943" providerId="LiveId" clId="{93106ABF-A106-4457-BC48-544CB3603B61}" dt="2022-09-19T13:17:25.897" v="1961"/>
          <ac:spMkLst>
            <pc:docMk/>
            <pc:sldMk cId="3915296838" sldId="266"/>
            <ac:spMk id="12" creationId="{CC4AFBD9-0940-C25C-EB7F-D8A488060642}"/>
          </ac:spMkLst>
        </pc:spChg>
        <pc:spChg chg="add del mod">
          <ac:chgData name="Stuart Bramwell" userId="549ab1109c4b7943" providerId="LiveId" clId="{93106ABF-A106-4457-BC48-544CB3603B61}" dt="2022-09-19T15:08:45.473" v="2480"/>
          <ac:spMkLst>
            <pc:docMk/>
            <pc:sldMk cId="3915296838" sldId="266"/>
            <ac:spMk id="16" creationId="{0F7512A3-88CF-BA94-35CA-81003A6232A4}"/>
          </ac:spMkLst>
        </pc:spChg>
        <pc:picChg chg="add del mod">
          <ac:chgData name="Stuart Bramwell" userId="549ab1109c4b7943" providerId="LiveId" clId="{93106ABF-A106-4457-BC48-544CB3603B61}" dt="2022-09-19T13:17:22.087" v="1960" actId="478"/>
          <ac:picMkLst>
            <pc:docMk/>
            <pc:sldMk cId="3915296838" sldId="266"/>
            <ac:picMk id="8" creationId="{2CAE17D3-30B0-AB24-BC51-2DDF65D66E79}"/>
          </ac:picMkLst>
        </pc:picChg>
        <pc:picChg chg="add mod">
          <ac:chgData name="Stuart Bramwell" userId="549ab1109c4b7943" providerId="LiveId" clId="{93106ABF-A106-4457-BC48-544CB3603B61}" dt="2022-09-19T13:15:53.235" v="1945" actId="14100"/>
          <ac:picMkLst>
            <pc:docMk/>
            <pc:sldMk cId="3915296838" sldId="266"/>
            <ac:picMk id="10" creationId="{BD675E2B-93C3-B313-6F96-20F8A437132C}"/>
          </ac:picMkLst>
        </pc:picChg>
        <pc:picChg chg="add del mod">
          <ac:chgData name="Stuart Bramwell" userId="549ab1109c4b7943" providerId="LiveId" clId="{93106ABF-A106-4457-BC48-544CB3603B61}" dt="2022-09-19T15:08:43.121" v="2479" actId="478"/>
          <ac:picMkLst>
            <pc:docMk/>
            <pc:sldMk cId="3915296838" sldId="266"/>
            <ac:picMk id="14" creationId="{808FF68A-ECB2-02C1-F25E-24F70E641143}"/>
          </ac:picMkLst>
        </pc:picChg>
        <pc:picChg chg="add mod">
          <ac:chgData name="Stuart Bramwell" userId="549ab1109c4b7943" providerId="LiveId" clId="{93106ABF-A106-4457-BC48-544CB3603B61}" dt="2022-09-19T15:08:46.607" v="2482" actId="962"/>
          <ac:picMkLst>
            <pc:docMk/>
            <pc:sldMk cId="3915296838" sldId="266"/>
            <ac:picMk id="18" creationId="{B6685DB6-DBEE-02D0-EB81-36486DCEA483}"/>
          </ac:picMkLst>
        </pc:picChg>
      </pc:sldChg>
      <pc:sldChg chg="new del">
        <pc:chgData name="Stuart Bramwell" userId="549ab1109c4b7943" providerId="LiveId" clId="{93106ABF-A106-4457-BC48-544CB3603B61}" dt="2022-09-19T13:19:06.810" v="1970" actId="2696"/>
        <pc:sldMkLst>
          <pc:docMk/>
          <pc:sldMk cId="1247418280" sldId="267"/>
        </pc:sldMkLst>
      </pc:sldChg>
      <pc:sldChg chg="addSp delSp modSp add del mod modClrScheme delDesignElem chgLayout">
        <pc:chgData name="Stuart Bramwell" userId="549ab1109c4b7943" providerId="LiveId" clId="{93106ABF-A106-4457-BC48-544CB3603B61}" dt="2022-09-19T13:24:10.879" v="2014" actId="2696"/>
        <pc:sldMkLst>
          <pc:docMk/>
          <pc:sldMk cId="1857094313" sldId="268"/>
        </pc:sldMkLst>
        <pc:spChg chg="del mod ord">
          <ac:chgData name="Stuart Bramwell" userId="549ab1109c4b7943" providerId="LiveId" clId="{93106ABF-A106-4457-BC48-544CB3603B61}" dt="2022-09-19T13:22:29.605" v="1982" actId="700"/>
          <ac:spMkLst>
            <pc:docMk/>
            <pc:sldMk cId="1857094313" sldId="268"/>
            <ac:spMk id="2" creationId="{88D5636E-28A9-F448-58C6-807B61DC5EA9}"/>
          </ac:spMkLst>
        </pc:spChg>
        <pc:spChg chg="del">
          <ac:chgData name="Stuart Bramwell" userId="549ab1109c4b7943" providerId="LiveId" clId="{93106ABF-A106-4457-BC48-544CB3603B61}" dt="2022-09-19T13:22:14.579" v="1977"/>
          <ac:spMkLst>
            <pc:docMk/>
            <pc:sldMk cId="1857094313" sldId="268"/>
            <ac:spMk id="3" creationId="{28CE8B8E-2127-67E8-1F22-4B935B79263A}"/>
          </ac:spMkLst>
        </pc:spChg>
        <pc:spChg chg="del">
          <ac:chgData name="Stuart Bramwell" userId="549ab1109c4b7943" providerId="LiveId" clId="{93106ABF-A106-4457-BC48-544CB3603B61}" dt="2022-09-19T13:22:29.605" v="1982" actId="700"/>
          <ac:spMkLst>
            <pc:docMk/>
            <pc:sldMk cId="1857094313" sldId="268"/>
            <ac:spMk id="4" creationId="{F4509079-D94E-3B95-EE95-B9F2F7C46A18}"/>
          </ac:spMkLst>
        </pc:spChg>
        <pc:spChg chg="del">
          <ac:chgData name="Stuart Bramwell" userId="549ab1109c4b7943" providerId="LiveId" clId="{93106ABF-A106-4457-BC48-544CB3603B61}" dt="2022-09-19T13:22:29.605" v="1982" actId="700"/>
          <ac:spMkLst>
            <pc:docMk/>
            <pc:sldMk cId="1857094313" sldId="268"/>
            <ac:spMk id="5" creationId="{0BD61F5C-8E49-8F63-CC4B-0C121DE57D44}"/>
          </ac:spMkLst>
        </pc:spChg>
        <pc:spChg chg="del">
          <ac:chgData name="Stuart Bramwell" userId="549ab1109c4b7943" providerId="LiveId" clId="{93106ABF-A106-4457-BC48-544CB3603B61}" dt="2022-09-19T13:22:29.605" v="1982" actId="700"/>
          <ac:spMkLst>
            <pc:docMk/>
            <pc:sldMk cId="1857094313" sldId="268"/>
            <ac:spMk id="6" creationId="{4BCC68B8-AC9F-DD96-6596-D448A71B28C0}"/>
          </ac:spMkLst>
        </pc:spChg>
        <pc:spChg chg="mod">
          <ac:chgData name="Stuart Bramwell" userId="549ab1109c4b7943" providerId="LiveId" clId="{93106ABF-A106-4457-BC48-544CB3603B61}" dt="2022-09-19T13:19:31.259" v="1974" actId="27636"/>
          <ac:spMkLst>
            <pc:docMk/>
            <pc:sldMk cId="1857094313" sldId="268"/>
            <ac:spMk id="7" creationId="{2A7AE3A6-3C6E-CE1E-A092-583BB0EBFB6B}"/>
          </ac:spMkLst>
        </pc:spChg>
        <pc:spChg chg="del">
          <ac:chgData name="Stuart Bramwell" userId="549ab1109c4b7943" providerId="LiveId" clId="{93106ABF-A106-4457-BC48-544CB3603B61}" dt="2022-09-19T13:22:29.605" v="1982" actId="700"/>
          <ac:spMkLst>
            <pc:docMk/>
            <pc:sldMk cId="1857094313" sldId="268"/>
            <ac:spMk id="8" creationId="{D62E4C7D-6B4C-B5C7-8911-53DB5E371EE8}"/>
          </ac:spMkLst>
        </pc:spChg>
        <pc:spChg chg="mod">
          <ac:chgData name="Stuart Bramwell" userId="549ab1109c4b7943" providerId="LiveId" clId="{93106ABF-A106-4457-BC48-544CB3603B61}" dt="2022-09-19T13:22:08.489" v="1976" actId="5793"/>
          <ac:spMkLst>
            <pc:docMk/>
            <pc:sldMk cId="1857094313" sldId="268"/>
            <ac:spMk id="9" creationId="{801843F6-341B-1AA9-45A8-7BFA27104D37}"/>
          </ac:spMkLst>
        </pc:spChg>
        <pc:spChg chg="add mod ord">
          <ac:chgData name="Stuart Bramwell" userId="549ab1109c4b7943" providerId="LiveId" clId="{93106ABF-A106-4457-BC48-544CB3603B61}" dt="2022-09-19T13:22:29.605" v="1982" actId="700"/>
          <ac:spMkLst>
            <pc:docMk/>
            <pc:sldMk cId="1857094313" sldId="268"/>
            <ac:spMk id="12" creationId="{4176748C-079B-E4C1-CAA8-55AF19151A03}"/>
          </ac:spMkLst>
        </pc:spChg>
        <pc:spChg chg="add mod ord">
          <ac:chgData name="Stuart Bramwell" userId="549ab1109c4b7943" providerId="LiveId" clId="{93106ABF-A106-4457-BC48-544CB3603B61}" dt="2022-09-19T13:22:29.605" v="1982" actId="700"/>
          <ac:spMkLst>
            <pc:docMk/>
            <pc:sldMk cId="1857094313" sldId="268"/>
            <ac:spMk id="13" creationId="{2105FAA8-85BB-959A-D7BF-C983D7FC651C}"/>
          </ac:spMkLst>
        </pc:spChg>
        <pc:picChg chg="add mod ord modCrop">
          <ac:chgData name="Stuart Bramwell" userId="549ab1109c4b7943" providerId="LiveId" clId="{93106ABF-A106-4457-BC48-544CB3603B61}" dt="2022-09-19T13:22:29.605" v="1982" actId="700"/>
          <ac:picMkLst>
            <pc:docMk/>
            <pc:sldMk cId="1857094313" sldId="268"/>
            <ac:picMk id="11" creationId="{10DA0AA8-C0A0-43DD-687E-BAA853302F23}"/>
          </ac:picMkLst>
        </pc:picChg>
      </pc:sldChg>
      <pc:sldChg chg="addSp delSp modSp add del mod setBg delDesignElem">
        <pc:chgData name="Stuart Bramwell" userId="549ab1109c4b7943" providerId="LiveId" clId="{93106ABF-A106-4457-BC48-544CB3603B61}" dt="2022-09-19T13:31:59.878" v="2117" actId="2696"/>
        <pc:sldMkLst>
          <pc:docMk/>
          <pc:sldMk cId="3572105477" sldId="269"/>
        </pc:sldMkLst>
        <pc:spChg chg="mod">
          <ac:chgData name="Stuart Bramwell" userId="549ab1109c4b7943" providerId="LiveId" clId="{93106ABF-A106-4457-BC48-544CB3603B61}" dt="2022-09-19T13:25:03.330" v="2027" actId="26606"/>
          <ac:spMkLst>
            <pc:docMk/>
            <pc:sldMk cId="3572105477" sldId="269"/>
            <ac:spMk id="2" creationId="{574C07B5-D30C-021A-8D9C-DCBFA755BB5C}"/>
          </ac:spMkLst>
        </pc:spChg>
        <pc:spChg chg="add del mod">
          <ac:chgData name="Stuart Bramwell" userId="549ab1109c4b7943" providerId="LiveId" clId="{93106ABF-A106-4457-BC48-544CB3603B61}" dt="2022-09-19T13:23:03.773" v="1986"/>
          <ac:spMkLst>
            <pc:docMk/>
            <pc:sldMk cId="3572105477" sldId="269"/>
            <ac:spMk id="4" creationId="{268796C0-EF7E-C0B8-6EB8-AEA18D612CDD}"/>
          </ac:spMkLst>
        </pc:spChg>
        <pc:spChg chg="del">
          <ac:chgData name="Stuart Bramwell" userId="549ab1109c4b7943" providerId="LiveId" clId="{93106ABF-A106-4457-BC48-544CB3603B61}" dt="2022-09-19T13:22:51.337" v="1984"/>
          <ac:spMkLst>
            <pc:docMk/>
            <pc:sldMk cId="3572105477" sldId="269"/>
            <ac:spMk id="49" creationId="{68AF5748-FED8-45BA-8631-26D1D10F3246}"/>
          </ac:spMkLst>
        </pc:spChg>
        <pc:spChg chg="del">
          <ac:chgData name="Stuart Bramwell" userId="549ab1109c4b7943" providerId="LiveId" clId="{93106ABF-A106-4457-BC48-544CB3603B61}" dt="2022-09-19T13:22:51.337" v="1984"/>
          <ac:spMkLst>
            <pc:docMk/>
            <pc:sldMk cId="3572105477" sldId="269"/>
            <ac:spMk id="51" creationId="{AF2F604E-43BE-4DC3-B983-E071523364F8}"/>
          </ac:spMkLst>
        </pc:spChg>
        <pc:spChg chg="del">
          <ac:chgData name="Stuart Bramwell" userId="549ab1109c4b7943" providerId="LiveId" clId="{93106ABF-A106-4457-BC48-544CB3603B61}" dt="2022-09-19T13:22:51.337" v="1984"/>
          <ac:spMkLst>
            <pc:docMk/>
            <pc:sldMk cId="3572105477" sldId="269"/>
            <ac:spMk id="53" creationId="{08C9B587-E65E-4B52-B37C-ABEBB6E87928}"/>
          </ac:spMkLst>
        </pc:spChg>
        <pc:picChg chg="add mod">
          <ac:chgData name="Stuart Bramwell" userId="549ab1109c4b7943" providerId="LiveId" clId="{93106ABF-A106-4457-BC48-544CB3603B61}" dt="2022-09-19T13:25:08.901" v="2028" actId="1076"/>
          <ac:picMkLst>
            <pc:docMk/>
            <pc:sldMk cId="3572105477" sldId="269"/>
            <ac:picMk id="6" creationId="{EABA293C-3F8B-90F5-88EB-2221F6C47BC3}"/>
          </ac:picMkLst>
        </pc:picChg>
        <pc:picChg chg="del">
          <ac:chgData name="Stuart Bramwell" userId="549ab1109c4b7943" providerId="LiveId" clId="{93106ABF-A106-4457-BC48-544CB3603B61}" dt="2022-09-19T13:22:59.928" v="1985" actId="478"/>
          <ac:picMkLst>
            <pc:docMk/>
            <pc:sldMk cId="3572105477" sldId="269"/>
            <ac:picMk id="39" creationId="{D3DBC018-6922-4EFE-E3D7-70102E151C78}"/>
          </ac:picMkLst>
        </pc:picChg>
      </pc:sldChg>
      <pc:sldChg chg="addSp delSp modSp add del mod setBg delDesignElem">
        <pc:chgData name="Stuart Bramwell" userId="549ab1109c4b7943" providerId="LiveId" clId="{93106ABF-A106-4457-BC48-544CB3603B61}" dt="2022-09-19T13:37:46.570" v="2238" actId="2696"/>
        <pc:sldMkLst>
          <pc:docMk/>
          <pc:sldMk cId="4149458787" sldId="270"/>
        </pc:sldMkLst>
        <pc:spChg chg="mod">
          <ac:chgData name="Stuart Bramwell" userId="549ab1109c4b7943" providerId="LiveId" clId="{93106ABF-A106-4457-BC48-544CB3603B61}" dt="2022-09-19T13:31:51.875" v="2116" actId="242"/>
          <ac:spMkLst>
            <pc:docMk/>
            <pc:sldMk cId="4149458787" sldId="270"/>
            <ac:spMk id="2" creationId="{574C07B5-D30C-021A-8D9C-DCBFA755BB5C}"/>
          </ac:spMkLst>
        </pc:spChg>
        <pc:spChg chg="add del mod">
          <ac:chgData name="Stuart Bramwell" userId="549ab1109c4b7943" providerId="LiveId" clId="{93106ABF-A106-4457-BC48-544CB3603B61}" dt="2022-09-19T13:31:22.201" v="2106"/>
          <ac:spMkLst>
            <pc:docMk/>
            <pc:sldMk cId="4149458787" sldId="270"/>
            <ac:spMk id="4" creationId="{7A1A25F9-64EE-B529-B9A7-CB947AC68A27}"/>
          </ac:spMkLst>
        </pc:spChg>
        <pc:spChg chg="del">
          <ac:chgData name="Stuart Bramwell" userId="549ab1109c4b7943" providerId="LiveId" clId="{93106ABF-A106-4457-BC48-544CB3603B61}" dt="2022-09-19T13:24:21.041" v="2016"/>
          <ac:spMkLst>
            <pc:docMk/>
            <pc:sldMk cId="4149458787" sldId="270"/>
            <ac:spMk id="20" creationId="{68AF5748-FED8-45BA-8631-26D1D10F3246}"/>
          </ac:spMkLst>
        </pc:spChg>
        <pc:spChg chg="del">
          <ac:chgData name="Stuart Bramwell" userId="549ab1109c4b7943" providerId="LiveId" clId="{93106ABF-A106-4457-BC48-544CB3603B61}" dt="2022-09-19T13:24:21.041" v="2016"/>
          <ac:spMkLst>
            <pc:docMk/>
            <pc:sldMk cId="4149458787" sldId="270"/>
            <ac:spMk id="22" creationId="{AF2F604E-43BE-4DC3-B983-E071523364F8}"/>
          </ac:spMkLst>
        </pc:spChg>
        <pc:spChg chg="del">
          <ac:chgData name="Stuart Bramwell" userId="549ab1109c4b7943" providerId="LiveId" clId="{93106ABF-A106-4457-BC48-544CB3603B61}" dt="2022-09-19T13:24:21.041" v="2016"/>
          <ac:spMkLst>
            <pc:docMk/>
            <pc:sldMk cId="4149458787" sldId="270"/>
            <ac:spMk id="24" creationId="{08C9B587-E65E-4B52-B37C-ABEBB6E87928}"/>
          </ac:spMkLst>
        </pc:spChg>
        <pc:picChg chg="add mod">
          <ac:chgData name="Stuart Bramwell" userId="549ab1109c4b7943" providerId="LiveId" clId="{93106ABF-A106-4457-BC48-544CB3603B61}" dt="2022-09-19T13:31:32.222" v="2111" actId="1076"/>
          <ac:picMkLst>
            <pc:docMk/>
            <pc:sldMk cId="4149458787" sldId="270"/>
            <ac:picMk id="6" creationId="{D64A46F2-F169-2378-5CC6-1AAE861A173B}"/>
          </ac:picMkLst>
        </pc:picChg>
        <pc:picChg chg="del">
          <ac:chgData name="Stuart Bramwell" userId="549ab1109c4b7943" providerId="LiveId" clId="{93106ABF-A106-4457-BC48-544CB3603B61}" dt="2022-09-19T13:31:16.126" v="2105" actId="478"/>
          <ac:picMkLst>
            <pc:docMk/>
            <pc:sldMk cId="4149458787" sldId="270"/>
            <ac:picMk id="8" creationId="{3D18A8CC-2FE2-A9BC-34D0-622B1BAD4516}"/>
          </ac:picMkLst>
        </pc:picChg>
      </pc:sldChg>
      <pc:sldChg chg="new del">
        <pc:chgData name="Stuart Bramwell" userId="549ab1109c4b7943" providerId="LiveId" clId="{93106ABF-A106-4457-BC48-544CB3603B61}" dt="2022-09-19T13:33:51.785" v="2120" actId="47"/>
        <pc:sldMkLst>
          <pc:docMk/>
          <pc:sldMk cId="618258628" sldId="271"/>
        </pc:sldMkLst>
      </pc:sldChg>
      <pc:sldChg chg="delSp modSp add mod ord">
        <pc:chgData name="Stuart Bramwell" userId="549ab1109c4b7943" providerId="LiveId" clId="{93106ABF-A106-4457-BC48-544CB3603B61}" dt="2022-09-19T13:36:23.606" v="2220" actId="21"/>
        <pc:sldMkLst>
          <pc:docMk/>
          <pc:sldMk cId="1268131584" sldId="271"/>
        </pc:sldMkLst>
        <pc:spChg chg="mod">
          <ac:chgData name="Stuart Bramwell" userId="549ab1109c4b7943" providerId="LiveId" clId="{93106ABF-A106-4457-BC48-544CB3603B61}" dt="2022-09-19T13:35:54.108" v="2218" actId="20577"/>
          <ac:spMkLst>
            <pc:docMk/>
            <pc:sldMk cId="1268131584" sldId="271"/>
            <ac:spMk id="2" creationId="{6A4AC59E-D837-C4FC-272F-1C6AC872EF4F}"/>
          </ac:spMkLst>
        </pc:spChg>
        <pc:spChg chg="del mod">
          <ac:chgData name="Stuart Bramwell" userId="549ab1109c4b7943" providerId="LiveId" clId="{93106ABF-A106-4457-BC48-544CB3603B61}" dt="2022-09-19T13:36:23.606" v="2220" actId="21"/>
          <ac:spMkLst>
            <pc:docMk/>
            <pc:sldMk cId="1268131584" sldId="271"/>
            <ac:spMk id="3" creationId="{BC76CA41-2073-419B-8B0E-2500C6542B33}"/>
          </ac:spMkLst>
        </pc:spChg>
      </pc:sldChg>
      <pc:sldChg chg="new del">
        <pc:chgData name="Stuart Bramwell" userId="549ab1109c4b7943" providerId="LiveId" clId="{93106ABF-A106-4457-BC48-544CB3603B61}" dt="2022-09-19T13:36:33.648" v="2222" actId="2696"/>
        <pc:sldMkLst>
          <pc:docMk/>
          <pc:sldMk cId="3862421150" sldId="272"/>
        </pc:sldMkLst>
      </pc:sldChg>
      <pc:sldChg chg="addSp delSp modSp new del mod">
        <pc:chgData name="Stuart Bramwell" userId="549ab1109c4b7943" providerId="LiveId" clId="{93106ABF-A106-4457-BC48-544CB3603B61}" dt="2022-09-19T13:35:24.199" v="2175" actId="47"/>
        <pc:sldMkLst>
          <pc:docMk/>
          <pc:sldMk cId="3903391855" sldId="272"/>
        </pc:sldMkLst>
        <pc:spChg chg="add del mod">
          <ac:chgData name="Stuart Bramwell" userId="549ab1109c4b7943" providerId="LiveId" clId="{93106ABF-A106-4457-BC48-544CB3603B61}" dt="2022-09-19T13:34:13.897" v="2122" actId="767"/>
          <ac:spMkLst>
            <pc:docMk/>
            <pc:sldMk cId="3903391855" sldId="272"/>
            <ac:spMk id="2" creationId="{9845ACCC-0CD5-DA06-A98D-52EF8C0BA15C}"/>
          </ac:spMkLst>
        </pc:spChg>
        <pc:spChg chg="add mod">
          <ac:chgData name="Stuart Bramwell" userId="549ab1109c4b7943" providerId="LiveId" clId="{93106ABF-A106-4457-BC48-544CB3603B61}" dt="2022-09-19T13:34:56.233" v="2172" actId="20577"/>
          <ac:spMkLst>
            <pc:docMk/>
            <pc:sldMk cId="3903391855" sldId="272"/>
            <ac:spMk id="3" creationId="{C4208539-5BEB-805C-24AF-376DE6EF2916}"/>
          </ac:spMkLst>
        </pc:spChg>
      </pc:sldChg>
      <pc:sldChg chg="addSp delSp modSp add del mod ord">
        <pc:chgData name="Stuart Bramwell" userId="549ab1109c4b7943" providerId="LiveId" clId="{93106ABF-A106-4457-BC48-544CB3603B61}" dt="2022-09-20T09:34:32.750" v="3419" actId="47"/>
        <pc:sldMkLst>
          <pc:docMk/>
          <pc:sldMk cId="4236996700" sldId="272"/>
        </pc:sldMkLst>
        <pc:spChg chg="mod">
          <ac:chgData name="Stuart Bramwell" userId="549ab1109c4b7943" providerId="LiveId" clId="{93106ABF-A106-4457-BC48-544CB3603B61}" dt="2022-09-19T15:06:34.968" v="2478" actId="27636"/>
          <ac:spMkLst>
            <pc:docMk/>
            <pc:sldMk cId="4236996700" sldId="272"/>
            <ac:spMk id="2" creationId="{574C07B5-D30C-021A-8D9C-DCBFA755BB5C}"/>
          </ac:spMkLst>
        </pc:spChg>
        <pc:spChg chg="add del mod">
          <ac:chgData name="Stuart Bramwell" userId="549ab1109c4b7943" providerId="LiveId" clId="{93106ABF-A106-4457-BC48-544CB3603B61}" dt="2022-09-19T13:37:07.029" v="2229"/>
          <ac:spMkLst>
            <pc:docMk/>
            <pc:sldMk cId="4236996700" sldId="272"/>
            <ac:spMk id="4" creationId="{8B4A35E7-EF54-B23F-5FCC-7C3720A1C611}"/>
          </ac:spMkLst>
        </pc:spChg>
        <pc:picChg chg="add mod">
          <ac:chgData name="Stuart Bramwell" userId="549ab1109c4b7943" providerId="LiveId" clId="{93106ABF-A106-4457-BC48-544CB3603B61}" dt="2022-09-19T13:37:41.362" v="2237" actId="1076"/>
          <ac:picMkLst>
            <pc:docMk/>
            <pc:sldMk cId="4236996700" sldId="272"/>
            <ac:picMk id="6" creationId="{4BA26A09-44F4-4711-FBA8-BF1B02866657}"/>
          </ac:picMkLst>
        </pc:picChg>
        <pc:picChg chg="del">
          <ac:chgData name="Stuart Bramwell" userId="549ab1109c4b7943" providerId="LiveId" clId="{93106ABF-A106-4457-BC48-544CB3603B61}" dt="2022-09-19T13:37:03.781" v="2228" actId="478"/>
          <ac:picMkLst>
            <pc:docMk/>
            <pc:sldMk cId="4236996700" sldId="272"/>
            <ac:picMk id="8" creationId="{3D18A8CC-2FE2-A9BC-34D0-622B1BAD4516}"/>
          </ac:picMkLst>
        </pc:picChg>
      </pc:sldChg>
      <pc:sldChg chg="delSp add del setBg delDesignElem">
        <pc:chgData name="Stuart Bramwell" userId="549ab1109c4b7943" providerId="LiveId" clId="{93106ABF-A106-4457-BC48-544CB3603B61}" dt="2022-09-19T13:35:25.158" v="2176" actId="47"/>
        <pc:sldMkLst>
          <pc:docMk/>
          <pc:sldMk cId="2798507232" sldId="273"/>
        </pc:sldMkLst>
        <pc:spChg chg="del">
          <ac:chgData name="Stuart Bramwell" userId="549ab1109c4b7943" providerId="LiveId" clId="{93106ABF-A106-4457-BC48-544CB3603B61}" dt="2022-09-19T13:35:12.721" v="2174"/>
          <ac:spMkLst>
            <pc:docMk/>
            <pc:sldMk cId="2798507232" sldId="273"/>
            <ac:spMk id="8" creationId="{88294908-8B00-4F58-BBBA-20F71A40AA9E}"/>
          </ac:spMkLst>
        </pc:spChg>
        <pc:spChg chg="del">
          <ac:chgData name="Stuart Bramwell" userId="549ab1109c4b7943" providerId="LiveId" clId="{93106ABF-A106-4457-BC48-544CB3603B61}" dt="2022-09-19T13:35:12.721" v="2174"/>
          <ac:spMkLst>
            <pc:docMk/>
            <pc:sldMk cId="2798507232" sldId="273"/>
            <ac:spMk id="10" creationId="{4364C879-1404-4203-8E9D-CC5DE0A621A2}"/>
          </ac:spMkLst>
        </pc:spChg>
        <pc:spChg chg="del">
          <ac:chgData name="Stuart Bramwell" userId="549ab1109c4b7943" providerId="LiveId" clId="{93106ABF-A106-4457-BC48-544CB3603B61}" dt="2022-09-19T13:35:12.721" v="2174"/>
          <ac:spMkLst>
            <pc:docMk/>
            <pc:sldMk cId="2798507232" sldId="273"/>
            <ac:spMk id="12" creationId="{84617302-4B0D-4351-A6BB-6F0930D943AC}"/>
          </ac:spMkLst>
        </pc:spChg>
        <pc:spChg chg="del">
          <ac:chgData name="Stuart Bramwell" userId="549ab1109c4b7943" providerId="LiveId" clId="{93106ABF-A106-4457-BC48-544CB3603B61}" dt="2022-09-19T13:35:12.721" v="2174"/>
          <ac:spMkLst>
            <pc:docMk/>
            <pc:sldMk cId="2798507232" sldId="273"/>
            <ac:spMk id="14" creationId="{DA2C7802-C2E0-4218-8F89-8DD7CCD2CD1C}"/>
          </ac:spMkLst>
        </pc:spChg>
        <pc:spChg chg="del">
          <ac:chgData name="Stuart Bramwell" userId="549ab1109c4b7943" providerId="LiveId" clId="{93106ABF-A106-4457-BC48-544CB3603B61}" dt="2022-09-19T13:35:12.721" v="2174"/>
          <ac:spMkLst>
            <pc:docMk/>
            <pc:sldMk cId="2798507232" sldId="273"/>
            <ac:spMk id="16" creationId="{A6D7111A-21E5-4EE9-8A78-10E5530F0116}"/>
          </ac:spMkLst>
        </pc:spChg>
        <pc:spChg chg="del">
          <ac:chgData name="Stuart Bramwell" userId="549ab1109c4b7943" providerId="LiveId" clId="{93106ABF-A106-4457-BC48-544CB3603B61}" dt="2022-09-19T13:35:12.721" v="2174"/>
          <ac:spMkLst>
            <pc:docMk/>
            <pc:sldMk cId="2798507232" sldId="273"/>
            <ac:spMk id="18" creationId="{A3969E80-A77B-49FC-9122-D89AFD5EE118}"/>
          </ac:spMkLst>
        </pc:spChg>
        <pc:spChg chg="del">
          <ac:chgData name="Stuart Bramwell" userId="549ab1109c4b7943" providerId="LiveId" clId="{93106ABF-A106-4457-BC48-544CB3603B61}" dt="2022-09-19T13:35:12.721" v="2174"/>
          <ac:spMkLst>
            <pc:docMk/>
            <pc:sldMk cId="2798507232" sldId="273"/>
            <ac:spMk id="20" creationId="{1849CA57-76BD-4CF2-80BA-D7A46A01B7B1}"/>
          </ac:spMkLst>
        </pc:spChg>
        <pc:spChg chg="del">
          <ac:chgData name="Stuart Bramwell" userId="549ab1109c4b7943" providerId="LiveId" clId="{93106ABF-A106-4457-BC48-544CB3603B61}" dt="2022-09-19T13:35:12.721" v="2174"/>
          <ac:spMkLst>
            <pc:docMk/>
            <pc:sldMk cId="2798507232" sldId="273"/>
            <ac:spMk id="22" creationId="{35E9085E-E730-4768-83D4-6CB7E9897153}"/>
          </ac:spMkLst>
        </pc:spChg>
        <pc:spChg chg="del">
          <ac:chgData name="Stuart Bramwell" userId="549ab1109c4b7943" providerId="LiveId" clId="{93106ABF-A106-4457-BC48-544CB3603B61}" dt="2022-09-19T13:35:12.721" v="2174"/>
          <ac:spMkLst>
            <pc:docMk/>
            <pc:sldMk cId="2798507232" sldId="273"/>
            <ac:spMk id="24" creationId="{973272FE-A474-4CAE-8CA2-BCC8B476C3F4}"/>
          </ac:spMkLst>
        </pc:spChg>
        <pc:spChg chg="del">
          <ac:chgData name="Stuart Bramwell" userId="549ab1109c4b7943" providerId="LiveId" clId="{93106ABF-A106-4457-BC48-544CB3603B61}" dt="2022-09-19T13:35:12.721" v="2174"/>
          <ac:spMkLst>
            <pc:docMk/>
            <pc:sldMk cId="2798507232" sldId="273"/>
            <ac:spMk id="26" creationId="{E07981EA-05A6-437C-88D7-B377B92B031D}"/>
          </ac:spMkLst>
        </pc:spChg>
        <pc:spChg chg="del">
          <ac:chgData name="Stuart Bramwell" userId="549ab1109c4b7943" providerId="LiveId" clId="{93106ABF-A106-4457-BC48-544CB3603B61}" dt="2022-09-19T13:35:12.721" v="2174"/>
          <ac:spMkLst>
            <pc:docMk/>
            <pc:sldMk cId="2798507232" sldId="273"/>
            <ac:spMk id="28" creationId="{15E3C750-986E-4769-B1AE-49289FBEE757}"/>
          </ac:spMkLst>
        </pc:spChg>
      </pc:sldChg>
      <pc:sldChg chg="addSp delSp modSp new mod">
        <pc:chgData name="Stuart Bramwell" userId="549ab1109c4b7943" providerId="LiveId" clId="{93106ABF-A106-4457-BC48-544CB3603B61}" dt="2022-09-20T09:13:39.863" v="3056" actId="255"/>
        <pc:sldMkLst>
          <pc:docMk/>
          <pc:sldMk cId="3087748910" sldId="273"/>
        </pc:sldMkLst>
        <pc:spChg chg="mod">
          <ac:chgData name="Stuart Bramwell" userId="549ab1109c4b7943" providerId="LiveId" clId="{93106ABF-A106-4457-BC48-544CB3603B61}" dt="2022-09-20T09:13:39.863" v="3056" actId="255"/>
          <ac:spMkLst>
            <pc:docMk/>
            <pc:sldMk cId="3087748910" sldId="273"/>
            <ac:spMk id="2" creationId="{E7F9A1E9-99A3-7801-858A-20A8C5032238}"/>
          </ac:spMkLst>
        </pc:spChg>
        <pc:spChg chg="del mod">
          <ac:chgData name="Stuart Bramwell" userId="549ab1109c4b7943" providerId="LiveId" clId="{93106ABF-A106-4457-BC48-544CB3603B61}" dt="2022-09-20T08:57:15.373" v="2915"/>
          <ac:spMkLst>
            <pc:docMk/>
            <pc:sldMk cId="3087748910" sldId="273"/>
            <ac:spMk id="3" creationId="{FBFA7328-576B-53DB-61CD-9D46822E4013}"/>
          </ac:spMkLst>
        </pc:spChg>
        <pc:spChg chg="add del mod">
          <ac:chgData name="Stuart Bramwell" userId="549ab1109c4b7943" providerId="LiveId" clId="{93106ABF-A106-4457-BC48-544CB3603B61}" dt="2022-09-20T08:57:33.086" v="2923"/>
          <ac:spMkLst>
            <pc:docMk/>
            <pc:sldMk cId="3087748910" sldId="273"/>
            <ac:spMk id="4" creationId="{0DB08977-34A1-2E21-0C45-57D281CCBF7F}"/>
          </ac:spMkLst>
        </pc:spChg>
        <pc:picChg chg="add mod">
          <ac:chgData name="Stuart Bramwell" userId="549ab1109c4b7943" providerId="LiveId" clId="{93106ABF-A106-4457-BC48-544CB3603B61}" dt="2022-09-20T08:57:16.470" v="2917" actId="962"/>
          <ac:picMkLst>
            <pc:docMk/>
            <pc:sldMk cId="3087748910" sldId="273"/>
            <ac:picMk id="6" creationId="{DE7EC12E-090F-F882-4194-EE1299AB9EC0}"/>
          </ac:picMkLst>
        </pc:picChg>
        <pc:picChg chg="add del mod">
          <ac:chgData name="Stuart Bramwell" userId="549ab1109c4b7943" providerId="LiveId" clId="{93106ABF-A106-4457-BC48-544CB3603B61}" dt="2022-09-20T08:57:29.362" v="2922"/>
          <ac:picMkLst>
            <pc:docMk/>
            <pc:sldMk cId="3087748910" sldId="273"/>
            <ac:picMk id="8" creationId="{74BB48B1-F82D-BE44-5825-C91F89682C2F}"/>
          </ac:picMkLst>
        </pc:picChg>
        <pc:picChg chg="add mod">
          <ac:chgData name="Stuart Bramwell" userId="549ab1109c4b7943" providerId="LiveId" clId="{93106ABF-A106-4457-BC48-544CB3603B61}" dt="2022-09-20T08:57:34.201" v="2925" actId="962"/>
          <ac:picMkLst>
            <pc:docMk/>
            <pc:sldMk cId="3087748910" sldId="273"/>
            <ac:picMk id="10" creationId="{6B06459C-FA74-BEBC-6082-09B7678B6435}"/>
          </ac:picMkLst>
        </pc:picChg>
      </pc:sldChg>
      <pc:sldChg chg="modSp add mod">
        <pc:chgData name="Stuart Bramwell" userId="549ab1109c4b7943" providerId="LiveId" clId="{93106ABF-A106-4457-BC48-544CB3603B61}" dt="2022-09-20T18:52:32.550" v="3994" actId="20577"/>
        <pc:sldMkLst>
          <pc:docMk/>
          <pc:sldMk cId="1806020667" sldId="274"/>
        </pc:sldMkLst>
        <pc:spChg chg="mod">
          <ac:chgData name="Stuart Bramwell" userId="549ab1109c4b7943" providerId="LiveId" clId="{93106ABF-A106-4457-BC48-544CB3603B61}" dt="2022-09-20T09:35:30.314" v="3439" actId="20577"/>
          <ac:spMkLst>
            <pc:docMk/>
            <pc:sldMk cId="1806020667" sldId="274"/>
            <ac:spMk id="3" creationId="{28CE8B8E-2127-67E8-1F22-4B935B79263A}"/>
          </ac:spMkLst>
        </pc:spChg>
        <pc:spChg chg="mod">
          <ac:chgData name="Stuart Bramwell" userId="549ab1109c4b7943" providerId="LiveId" clId="{93106ABF-A106-4457-BC48-544CB3603B61}" dt="2022-09-20T09:20:26.636" v="3148" actId="20577"/>
          <ac:spMkLst>
            <pc:docMk/>
            <pc:sldMk cId="1806020667" sldId="274"/>
            <ac:spMk id="7" creationId="{2A7AE3A6-3C6E-CE1E-A092-583BB0EBFB6B}"/>
          </ac:spMkLst>
        </pc:spChg>
        <pc:spChg chg="mod">
          <ac:chgData name="Stuart Bramwell" userId="549ab1109c4b7943" providerId="LiveId" clId="{93106ABF-A106-4457-BC48-544CB3603B61}" dt="2022-09-20T18:52:32.550" v="3994" actId="20577"/>
          <ac:spMkLst>
            <pc:docMk/>
            <pc:sldMk cId="1806020667" sldId="274"/>
            <ac:spMk id="9" creationId="{801843F6-341B-1AA9-45A8-7BFA27104D37}"/>
          </ac:spMkLst>
        </pc:spChg>
      </pc:sldChg>
      <pc:sldChg chg="modSp add mod">
        <pc:chgData name="Stuart Bramwell" userId="549ab1109c4b7943" providerId="LiveId" clId="{93106ABF-A106-4457-BC48-544CB3603B61}" dt="2022-09-20T19:18:19.006" v="4111" actId="6549"/>
        <pc:sldMkLst>
          <pc:docMk/>
          <pc:sldMk cId="1634698807" sldId="275"/>
        </pc:sldMkLst>
        <pc:spChg chg="mod">
          <ac:chgData name="Stuart Bramwell" userId="549ab1109c4b7943" providerId="LiveId" clId="{93106ABF-A106-4457-BC48-544CB3603B61}" dt="2022-09-20T19:18:19.006" v="4111" actId="6549"/>
          <ac:spMkLst>
            <pc:docMk/>
            <pc:sldMk cId="1634698807" sldId="275"/>
            <ac:spMk id="9" creationId="{801843F6-341B-1AA9-45A8-7BFA27104D37}"/>
          </ac:spMkLst>
        </pc:spChg>
      </pc:sldChg>
    </pc:docChg>
  </pc:docChgLst>
  <pc:docChgLst>
    <pc:chgData name="Stuart Bramwell" userId="549ab1109c4b7943" providerId="LiveId" clId="{8411504A-69F1-4B49-998D-C065B32A2A99}"/>
    <pc:docChg chg="modSld">
      <pc:chgData name="Stuart Bramwell" userId="549ab1109c4b7943" providerId="LiveId" clId="{8411504A-69F1-4B49-998D-C065B32A2A99}" dt="2022-09-20T20:40:39.623" v="30" actId="20577"/>
      <pc:docMkLst>
        <pc:docMk/>
      </pc:docMkLst>
      <pc:sldChg chg="modSp mod">
        <pc:chgData name="Stuart Bramwell" userId="549ab1109c4b7943" providerId="LiveId" clId="{8411504A-69F1-4B49-998D-C065B32A2A99}" dt="2022-09-20T20:40:39.623" v="30" actId="20577"/>
        <pc:sldMkLst>
          <pc:docMk/>
          <pc:sldMk cId="2008366076" sldId="256"/>
        </pc:sldMkLst>
        <pc:spChg chg="mod">
          <ac:chgData name="Stuart Bramwell" userId="549ab1109c4b7943" providerId="LiveId" clId="{8411504A-69F1-4B49-998D-C065B32A2A99}" dt="2022-09-20T20:40:39.623" v="30" actId="20577"/>
          <ac:spMkLst>
            <pc:docMk/>
            <pc:sldMk cId="2008366076" sldId="256"/>
            <ac:spMk id="2" creationId="{6A4AC59E-D837-C4FC-272F-1C6AC872EF4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32B91-334A-9686-6044-DDE3B7B7E6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D288E4-661A-3030-0498-83402D08A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BA8F5-21FA-2A68-F8FA-15BD555DA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EE07-8055-4190-9E49-70BB5F41E52B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F753A-2D09-6805-C0B4-F29A62B4F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A9ED9-A6BE-5AA4-25CB-8BDE72A1D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F892-75D1-4B5B-B61B-3D3C68C1D3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2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DC737-1B10-D8F9-D824-61C4283E0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92C727-7A73-2D81-0B52-F2DEA713D7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F49CB-C0D9-BCA1-D689-394F090CA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EE07-8055-4190-9E49-70BB5F41E52B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41E91-0461-3D19-2641-144456E91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6B82C-043F-7318-6654-EAD1071FF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F892-75D1-4B5B-B61B-3D3C68C1D3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498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215BF5-3450-C184-C845-82A85EEF41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7A548C-0065-7194-AAC7-E9C68F0A12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C1702-E5AD-8A60-25D4-9FFF3D5FA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EE07-8055-4190-9E49-70BB5F41E52B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D796A-A6AB-5B87-F7B5-F883A3264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3208F-483A-DCDA-3FC5-B4E3B2320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F892-75D1-4B5B-B61B-3D3C68C1D3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136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FBF2B-B7DB-1980-185C-9C887B786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14308-1B82-2F8C-CFE6-4564A5F2F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2A17E-AA70-7A1B-2EE9-2D3A91EA6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EE07-8055-4190-9E49-70BB5F41E52B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92D65-72E2-A1C6-0771-B2E05F9A2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F4DD1-703C-6509-5E46-44B12036D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F892-75D1-4B5B-B61B-3D3C68C1D3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9D480-BCBC-D535-2EBB-D493CC56B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7C10B3-E1FA-030A-0137-F0DF8DFCE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4ED1B-3FA2-71CE-3E22-71F4AF01D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EE07-8055-4190-9E49-70BB5F41E52B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C1C71-D546-F2B2-7D1D-0D71FCA00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8812D-79C8-153B-FBB0-BA96499B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F892-75D1-4B5B-B61B-3D3C68C1D3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8411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EBB75-8960-8C48-C941-44984EA6A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0FDD0-6C79-F7F0-59D6-9BFF9E20CE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F22DE2-CA2B-CE9C-A364-65CD7AC6F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F5A177-9748-1E67-4177-4D2ADFAD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EE07-8055-4190-9E49-70BB5F41E52B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519C29-5509-09CA-A42D-2BB290090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DE6E90-1FE3-64F0-C3E8-B1194BC87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F892-75D1-4B5B-B61B-3D3C68C1D3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344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FB5F8-251F-1269-F997-B68709E20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FBE30-FBF3-833F-ABF9-CA7CD11F2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41A2D6-AC11-D6EC-BC35-9B646799AB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C65726-EF9A-F261-1371-8F2483D13A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FAA9E4-9A95-B31F-2896-74044D2858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1CD988-7FC4-6BD3-82B3-01E846B1E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EE07-8055-4190-9E49-70BB5F41E52B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9AF6E3-8479-B4AA-57C1-2E5DA1888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FF2D71-96D5-0D9F-CC0D-41DA063F2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F892-75D1-4B5B-B61B-3D3C68C1D3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089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0A493-8B40-05F9-F372-B3610444F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D5E548-3E76-C082-F223-ABDF83237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EE07-8055-4190-9E49-70BB5F41E52B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C0B904-2DA6-A02A-838C-08B5E9533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8F2037-1E24-D412-C862-1397FD255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F892-75D1-4B5B-B61B-3D3C68C1D3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5056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A5AE3E-4638-7918-D242-3B41BDF9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EE07-8055-4190-9E49-70BB5F41E52B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C59DEB-909E-F671-E5BE-3A7A08210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F3B4CD-72D6-E9AF-8055-56CDD1D41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F892-75D1-4B5B-B61B-3D3C68C1D3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4908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20F9F-4439-5347-125A-82AA8972C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A3107-D892-3079-0A9B-64FB281F0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A195C1-E91A-DA12-5F65-B8050A2F21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FFC72F-EA89-81B3-B20B-D48C23006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EE07-8055-4190-9E49-70BB5F41E52B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68B7B9-1F7B-42C2-B282-5B54FB71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CA7B05-0FC3-C972-AEC1-B7933A74F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F892-75D1-4B5B-B61B-3D3C68C1D3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568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B6CCD-802F-AC97-F238-C1896BC42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2E37B8-72FC-C028-52C3-17A6899E97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5914E1-6DF5-F7A9-4043-4EB4168EAE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28E98C-42B2-8808-15FC-BC39DF91A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1EE07-8055-4190-9E49-70BB5F41E52B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9B87AA-98A9-831F-D061-0A87FD43C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ADE75F-B490-3A22-C71C-944B1598F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F892-75D1-4B5B-B61B-3D3C68C1D3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6671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AD56B-D38C-74FD-CCCE-BB7786F78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AB1EBC-C4AF-B7DB-A05F-75F965171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EC8EE-A313-CE8B-F605-7E518FE0B3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1EE07-8055-4190-9E49-70BB5F41E52B}" type="datetimeFigureOut">
              <a:rPr lang="en-GB" smtClean="0"/>
              <a:t>07/12/2023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21FB1-0D16-F7A9-EA99-6363C95FC7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28E97-9562-B71D-B94C-3FEE2F7E8D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AF892-75D1-4B5B-B61B-3D3C68C1D3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482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public.tableau.com/app/profile/stuart.bramwell/viz/Womenincabinets-WhoGov2_0/Womeningoverningcabinets-WhoGov2_0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76CA41-2073-419B-8B0E-2500C6542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 anchor="ctr">
            <a:normAutofit/>
          </a:bodyPr>
          <a:lstStyle/>
          <a:p>
            <a:pPr>
              <a:spcBef>
                <a:spcPts val="500"/>
              </a:spcBef>
            </a:pPr>
            <a:r>
              <a:rPr lang="en-US" sz="1200" dirty="0">
                <a:solidFill>
                  <a:srgbClr val="080808"/>
                </a:solidFill>
                <a:latin typeface="+mj-lt"/>
              </a:rPr>
              <a:t>Dr Stuart Bramwell</a:t>
            </a:r>
          </a:p>
          <a:p>
            <a:pPr>
              <a:spcBef>
                <a:spcPts val="500"/>
              </a:spcBef>
            </a:pPr>
            <a:r>
              <a:rPr lang="en-US" sz="1200" dirty="0">
                <a:solidFill>
                  <a:srgbClr val="080808"/>
                </a:solidFill>
                <a:latin typeface="+mj-lt"/>
              </a:rPr>
              <a:t>Postdoctoral Researcher / Guest Lecturer</a:t>
            </a:r>
          </a:p>
          <a:p>
            <a:pPr>
              <a:spcBef>
                <a:spcPts val="500"/>
              </a:spcBef>
            </a:pPr>
            <a:r>
              <a:rPr lang="en-US" sz="1200" dirty="0">
                <a:solidFill>
                  <a:srgbClr val="080808"/>
                </a:solidFill>
                <a:latin typeface="+mj-lt"/>
              </a:rPr>
              <a:t>Royal Holloway, University of London / London School of Economics</a:t>
            </a:r>
            <a:endParaRPr lang="en-GB" sz="1200" dirty="0">
              <a:solidFill>
                <a:srgbClr val="080808"/>
              </a:solidFill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4AC59E-D837-C4FC-272F-1C6AC872EF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US" sz="3000" dirty="0">
                <a:solidFill>
                  <a:srgbClr val="080808"/>
                </a:solidFill>
              </a:rPr>
              <a:t>Understanding cabinets globally through WhoGov</a:t>
            </a:r>
            <a:endParaRPr lang="en-GB" sz="3200" dirty="0">
              <a:solidFill>
                <a:srgbClr val="080808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366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C07B5-D30C-021A-8D9C-DCBFA755B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Are governing parties punished in the next election?</a:t>
            </a:r>
          </a:p>
        </p:txBody>
      </p:sp>
      <p:pic>
        <p:nvPicPr>
          <p:cNvPr id="6" name="Content Placeholder 5" descr="A graph of a graph showing a number of different colored lines&#10;&#10;Description automatically generated with medium confidence">
            <a:extLst>
              <a:ext uri="{FF2B5EF4-FFF2-40B4-BE49-F238E27FC236}">
                <a16:creationId xmlns:a16="http://schemas.microsoft.com/office/drawing/2014/main" id="{9DC5B1D8-E6D3-C2A1-9BCA-C2387A67AC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3745" y="1253331"/>
            <a:ext cx="6036835" cy="4351338"/>
          </a:xfrm>
        </p:spPr>
      </p:pic>
    </p:spTree>
    <p:extLst>
      <p:ext uri="{BB962C8B-B14F-4D97-AF65-F5344CB8AC3E}">
        <p14:creationId xmlns:p14="http://schemas.microsoft.com/office/powerpoint/2010/main" val="3207926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C07B5-D30C-021A-8D9C-DCBFA755B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Are governing parties punished in the next election?</a:t>
            </a:r>
          </a:p>
        </p:txBody>
      </p:sp>
      <p:pic>
        <p:nvPicPr>
          <p:cNvPr id="7" name="Content Placeholder 6" descr="A graph of a graph&#10;&#10;Description automatically generated with medium confidence">
            <a:extLst>
              <a:ext uri="{FF2B5EF4-FFF2-40B4-BE49-F238E27FC236}">
                <a16:creationId xmlns:a16="http://schemas.microsoft.com/office/drawing/2014/main" id="{F6358082-99D9-A836-5160-54BAEF43B7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743" y="1452400"/>
            <a:ext cx="6080180" cy="4351338"/>
          </a:xfrm>
        </p:spPr>
      </p:pic>
    </p:spTree>
    <p:extLst>
      <p:ext uri="{BB962C8B-B14F-4D97-AF65-F5344CB8AC3E}">
        <p14:creationId xmlns:p14="http://schemas.microsoft.com/office/powerpoint/2010/main" val="2063900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4AC59E-D837-C4FC-272F-1C6AC872EF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080808"/>
                </a:solidFill>
              </a:rPr>
              <a:t>Thanks for listening!</a:t>
            </a:r>
            <a:br>
              <a:rPr lang="en-US" sz="3600" dirty="0">
                <a:solidFill>
                  <a:srgbClr val="080808"/>
                </a:solidFill>
              </a:rPr>
            </a:br>
            <a:r>
              <a:rPr lang="en-US" sz="3600" dirty="0">
                <a:solidFill>
                  <a:srgbClr val="080808"/>
                </a:solidFill>
              </a:rPr>
              <a:t> </a:t>
            </a:r>
            <a:r>
              <a:rPr lang="en-US" sz="3200" dirty="0">
                <a:solidFill>
                  <a:srgbClr val="080808"/>
                </a:solidFill>
              </a:rPr>
              <a:t>Any questions?</a:t>
            </a:r>
            <a:endParaRPr lang="en-GB" sz="3200" dirty="0">
              <a:solidFill>
                <a:srgbClr val="080808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131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77FDEF-77F3-A05A-E7AE-45E1BCDA8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US" sz="4000" dirty="0"/>
              <a:t>WhoGov in a few facts and figures</a:t>
            </a:r>
            <a:endParaRPr lang="en-GB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C017B-1A75-7172-6DD5-00B0C3014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+mj-lt"/>
              </a:rPr>
              <a:t>The largest publicly available data set which provides individual level data on cabinet members.</a:t>
            </a:r>
          </a:p>
          <a:p>
            <a:pPr lvl="1"/>
            <a:r>
              <a:rPr lang="en-US" sz="2200" dirty="0">
                <a:latin typeface="+mj-lt"/>
              </a:rPr>
              <a:t>56,063 elites in 177 countries from 1966 to 2021</a:t>
            </a:r>
          </a:p>
          <a:p>
            <a:r>
              <a:rPr lang="en-US" sz="2600" dirty="0">
                <a:latin typeface="+mj-lt"/>
              </a:rPr>
              <a:t>Introduced in the American Political Science Review</a:t>
            </a:r>
          </a:p>
          <a:p>
            <a:r>
              <a:rPr lang="en-US" sz="2600" dirty="0">
                <a:latin typeface="+mj-lt"/>
              </a:rPr>
              <a:t>Won the Lijphart / Przeworski / Verba data set prize conferred by the American Political Science Association in 2021</a:t>
            </a:r>
            <a:endParaRPr lang="en-GB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16026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4">
            <a:extLst>
              <a:ext uri="{FF2B5EF4-FFF2-40B4-BE49-F238E27FC236}">
                <a16:creationId xmlns:a16="http://schemas.microsoft.com/office/drawing/2014/main" id="{385E1BDC-A9B0-4A87-82E3-F3187F69A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4" name="Rectangle 16">
            <a:extLst>
              <a:ext uri="{FF2B5EF4-FFF2-40B4-BE49-F238E27FC236}">
                <a16:creationId xmlns:a16="http://schemas.microsoft.com/office/drawing/2014/main" id="{0990C621-3B8B-4820-8328-D47EF7CE8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638BD8-9194-EC3B-804D-0F516B19F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586822"/>
            <a:ext cx="3657600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/>
              <a:t>From directory to data</a:t>
            </a:r>
          </a:p>
        </p:txBody>
      </p:sp>
      <p:sp>
        <p:nvSpPr>
          <p:cNvPr id="25" name="Rectangle 18">
            <a:extLst>
              <a:ext uri="{FF2B5EF4-FFF2-40B4-BE49-F238E27FC236}">
                <a16:creationId xmlns:a16="http://schemas.microsoft.com/office/drawing/2014/main" id="{C1A2385B-1D2A-4E17-84FA-6CB7F0AAE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6" name="Rectangle 20">
            <a:extLst>
              <a:ext uri="{FF2B5EF4-FFF2-40B4-BE49-F238E27FC236}">
                <a16:creationId xmlns:a16="http://schemas.microsoft.com/office/drawing/2014/main" id="{5E791F2F-79DB-4CC0-9FA1-001E3E91E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BE317AB-F593-80ED-7C68-534921C32F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0106" y="586822"/>
            <a:ext cx="6106742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 dirty="0">
                <a:latin typeface="+mj-lt"/>
              </a:rPr>
              <a:t>Positions and names are coded and </a:t>
            </a:r>
            <a:r>
              <a:rPr lang="en-GB" sz="1800" dirty="0">
                <a:latin typeface="+mj-lt"/>
              </a:rPr>
              <a:t>standardised</a:t>
            </a:r>
            <a:r>
              <a:rPr lang="en-US" sz="1800" dirty="0">
                <a:latin typeface="+mj-lt"/>
              </a:rPr>
              <a:t> using machine learning and manual coding.</a:t>
            </a:r>
          </a:p>
          <a:p>
            <a:r>
              <a:rPr lang="en-US" sz="1800" dirty="0">
                <a:latin typeface="+mj-lt"/>
              </a:rPr>
              <a:t>Bibliographic information such as gender, age, party affiliation, portfolio classification/type</a:t>
            </a:r>
          </a:p>
        </p:txBody>
      </p:sp>
      <p:pic>
        <p:nvPicPr>
          <p:cNvPr id="6" name="Content Placeholder 5" descr="A screenshot of a computer&#10;&#10;Description automatically generated with low confidence">
            <a:extLst>
              <a:ext uri="{FF2B5EF4-FFF2-40B4-BE49-F238E27FC236}">
                <a16:creationId xmlns:a16="http://schemas.microsoft.com/office/drawing/2014/main" id="{D7105E7E-07B9-A3FC-7566-E6DB8888D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83" y="2737801"/>
            <a:ext cx="5481509" cy="3467055"/>
          </a:xfrm>
          <a:prstGeom prst="rect">
            <a:avLst/>
          </a:prstGeom>
        </p:spPr>
      </p:pic>
      <p:pic>
        <p:nvPicPr>
          <p:cNvPr id="8" name="Content Placeholder 7" descr="Table&#10;&#10;Description automatically generated">
            <a:extLst>
              <a:ext uri="{FF2B5EF4-FFF2-40B4-BE49-F238E27FC236}">
                <a16:creationId xmlns:a16="http://schemas.microsoft.com/office/drawing/2014/main" id="{BEB290F5-EB92-FCD6-6E8E-B9045DD4E7A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781" y="3587636"/>
            <a:ext cx="5523082" cy="176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684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77FDEF-77F3-A05A-E7AE-45E1BCDA8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US" sz="4000" dirty="0"/>
              <a:t>From there, we add extra variables</a:t>
            </a:r>
            <a:endParaRPr lang="en-GB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C017B-1A75-7172-6DD5-00B0C3014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+mj-lt"/>
              </a:rPr>
              <a:t>Male / female gender</a:t>
            </a:r>
          </a:p>
          <a:p>
            <a:r>
              <a:rPr lang="en-US" sz="2600" dirty="0">
                <a:latin typeface="+mj-lt"/>
              </a:rPr>
              <a:t>Party affiliation</a:t>
            </a:r>
          </a:p>
          <a:p>
            <a:r>
              <a:rPr lang="en-US" sz="2600" dirty="0">
                <a:latin typeface="+mj-lt"/>
              </a:rPr>
              <a:t>Standardised portfolio classification</a:t>
            </a:r>
          </a:p>
          <a:p>
            <a:r>
              <a:rPr lang="en-US" sz="2600" dirty="0">
                <a:latin typeface="+mj-lt"/>
              </a:rPr>
              <a:t>Paths to Power (Nyrup, </a:t>
            </a:r>
            <a:r>
              <a:rPr lang="en-US" sz="2600" dirty="0" err="1">
                <a:latin typeface="+mj-lt"/>
              </a:rPr>
              <a:t>Knutsen</a:t>
            </a:r>
            <a:r>
              <a:rPr lang="en-US" sz="2600" dirty="0">
                <a:latin typeface="+mj-lt"/>
              </a:rPr>
              <a:t> &amp; </a:t>
            </a:r>
            <a:r>
              <a:rPr lang="en-US" sz="2600" dirty="0" err="1">
                <a:latin typeface="+mj-lt"/>
              </a:rPr>
              <a:t>Langsæther</a:t>
            </a:r>
            <a:r>
              <a:rPr lang="en-US" sz="2600" dirty="0">
                <a:latin typeface="+mj-lt"/>
              </a:rPr>
              <a:t> 2023)</a:t>
            </a:r>
          </a:p>
          <a:p>
            <a:pPr lvl="1"/>
            <a:r>
              <a:rPr lang="en-US" sz="2200" dirty="0">
                <a:latin typeface="+mj-lt"/>
              </a:rPr>
              <a:t>Level of education, previous occupation, geographic origin</a:t>
            </a:r>
          </a:p>
          <a:p>
            <a:pPr lvl="1"/>
            <a:endParaRPr lang="en-GB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11636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387BB0-AF20-A68B-F0ED-69DF29008FE0}"/>
              </a:ext>
            </a:extLst>
          </p:cNvPr>
          <p:cNvSpPr txBox="1"/>
          <p:nvPr/>
        </p:nvSpPr>
        <p:spPr>
          <a:xfrm>
            <a:off x="1524003" y="1999615"/>
            <a:ext cx="9144000" cy="2764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What have I found out from WhoGov that we did not know already?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9680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4C07B5-D30C-021A-8D9C-DCBFA755B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3909461" cy="32041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 democracies empower women more than autocracies?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9" name="Content Placeholder 8" descr="Chart, box and whisker chart&#10;&#10;Description automatically generated">
            <a:extLst>
              <a:ext uri="{FF2B5EF4-FFF2-40B4-BE49-F238E27FC236}">
                <a16:creationId xmlns:a16="http://schemas.microsoft.com/office/drawing/2014/main" id="{939E9E90-2726-65AD-BB8D-CB4ECE2D7D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5418" y="1111671"/>
            <a:ext cx="6179544" cy="4634658"/>
          </a:xfrm>
        </p:spPr>
      </p:pic>
    </p:spTree>
    <p:extLst>
      <p:ext uri="{BB962C8B-B14F-4D97-AF65-F5344CB8AC3E}">
        <p14:creationId xmlns:p14="http://schemas.microsoft.com/office/powerpoint/2010/main" val="1238711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9A1E9-99A3-7801-858A-20A8C5032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hlinkClick r:id="rId2"/>
              </a:rPr>
              <a:t>“Women in Cabinets – WhoGov 2.0”</a:t>
            </a:r>
            <a:r>
              <a:rPr lang="en-US" sz="3600" dirty="0"/>
              <a:t> Tableau dashboard</a:t>
            </a:r>
            <a:endParaRPr lang="en-GB" sz="3600" dirty="0"/>
          </a:p>
        </p:txBody>
      </p:sp>
      <p:pic>
        <p:nvPicPr>
          <p:cNvPr id="6" name="Content Placeholder 5" descr="Chart, bar chart&#10;&#10;Description automatically generated">
            <a:extLst>
              <a:ext uri="{FF2B5EF4-FFF2-40B4-BE49-F238E27FC236}">
                <a16:creationId xmlns:a16="http://schemas.microsoft.com/office/drawing/2014/main" id="{DE7EC12E-090F-F882-4194-EE1299AB9EC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53532"/>
            <a:ext cx="5181600" cy="3495523"/>
          </a:xfrm>
        </p:spPr>
      </p:pic>
      <p:pic>
        <p:nvPicPr>
          <p:cNvPr id="10" name="Content Placeholder 9" descr="Chart, line chart&#10;&#10;Description automatically generated">
            <a:extLst>
              <a:ext uri="{FF2B5EF4-FFF2-40B4-BE49-F238E27FC236}">
                <a16:creationId xmlns:a16="http://schemas.microsoft.com/office/drawing/2014/main" id="{6B06459C-FA74-BEBC-6082-09B7678B643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437520"/>
            <a:ext cx="5181600" cy="3127548"/>
          </a:xfrm>
        </p:spPr>
      </p:pic>
    </p:spTree>
    <p:extLst>
      <p:ext uri="{BB962C8B-B14F-4D97-AF65-F5344CB8AC3E}">
        <p14:creationId xmlns:p14="http://schemas.microsoft.com/office/powerpoint/2010/main" val="3087748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4C07B5-D30C-021A-8D9C-DCBFA755B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 the political elite change after regime change?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8" name="Content Placeholder 7" descr="A picture containing diagram&#10;&#10;Description automatically generated">
            <a:extLst>
              <a:ext uri="{FF2B5EF4-FFF2-40B4-BE49-F238E27FC236}">
                <a16:creationId xmlns:a16="http://schemas.microsoft.com/office/drawing/2014/main" id="{3D18A8CC-2FE2-A9BC-34D0-622B1BAD45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608" y="1122627"/>
            <a:ext cx="6846363" cy="446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653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387BB0-AF20-A68B-F0ED-69DF29008FE0}"/>
              </a:ext>
            </a:extLst>
          </p:cNvPr>
          <p:cNvSpPr txBox="1"/>
          <p:nvPr/>
        </p:nvSpPr>
        <p:spPr>
          <a:xfrm>
            <a:off x="1524003" y="1999615"/>
            <a:ext cx="9144000" cy="2764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Using the </a:t>
            </a:r>
            <a:r>
              <a:rPr lang="en-US" sz="4400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tidyverse</a:t>
            </a: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to understand the cost of governing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6306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227</Words>
  <Application>Microsoft Office PowerPoint</Application>
  <PresentationFormat>Widescreen</PresentationFormat>
  <Paragraphs>26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Understanding cabinets globally through WhoGov</vt:lpstr>
      <vt:lpstr>WhoGov in a few facts and figures</vt:lpstr>
      <vt:lpstr>From directory to data</vt:lpstr>
      <vt:lpstr>From there, we add extra variables</vt:lpstr>
      <vt:lpstr>PowerPoint Presentation</vt:lpstr>
      <vt:lpstr>Do democracies empower women more than autocracies?</vt:lpstr>
      <vt:lpstr>“Women in Cabinets – WhoGov 2.0” Tableau dashboard</vt:lpstr>
      <vt:lpstr>Do the political elite change after regime change?</vt:lpstr>
      <vt:lpstr>PowerPoint Presentation</vt:lpstr>
      <vt:lpstr>Are governing parties punished in the next election?</vt:lpstr>
      <vt:lpstr>Are governing parties punished in the next election?</vt:lpstr>
      <vt:lpstr>Thanks for listening!  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and training presentation</dc:title>
  <dc:creator>Stuart Bramwell</dc:creator>
  <cp:lastModifiedBy>Stuart Bramwell</cp:lastModifiedBy>
  <cp:revision>5</cp:revision>
  <dcterms:created xsi:type="dcterms:W3CDTF">2022-09-18T08:58:28Z</dcterms:created>
  <dcterms:modified xsi:type="dcterms:W3CDTF">2023-12-07T21:00:40Z</dcterms:modified>
</cp:coreProperties>
</file>